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8" r:id="rId3"/>
    <p:sldId id="266" r:id="rId4"/>
    <p:sldId id="257" r:id="rId5"/>
    <p:sldId id="258" r:id="rId6"/>
    <p:sldId id="259" r:id="rId7"/>
    <p:sldId id="260" r:id="rId8"/>
    <p:sldId id="261" r:id="rId9"/>
    <p:sldId id="262" r:id="rId10"/>
    <p:sldId id="263" r:id="rId11"/>
    <p:sldId id="267" r:id="rId12"/>
    <p:sldId id="264" r:id="rId13"/>
    <p:sldId id="265"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9" d="100"/>
          <a:sy n="69" d="100"/>
        </p:scale>
        <p:origin x="78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4F5377-4439-4B59-A480-058BEA546B34}" type="doc">
      <dgm:prSet loTypeId="urn:microsoft.com/office/officeart/2005/8/layout/process4" loCatId="process" qsTypeId="urn:microsoft.com/office/officeart/2005/8/quickstyle/simple5" qsCatId="simple" csTypeId="urn:microsoft.com/office/officeart/2005/8/colors/colorful2" csCatId="colorful"/>
      <dgm:spPr/>
      <dgm:t>
        <a:bodyPr/>
        <a:lstStyle/>
        <a:p>
          <a:endParaRPr lang="en-US"/>
        </a:p>
      </dgm:t>
    </dgm:pt>
    <dgm:pt modelId="{1277C911-4424-4C41-B40D-70FF96FB3386}">
      <dgm:prSet/>
      <dgm:spPr/>
      <dgm:t>
        <a:bodyPr/>
        <a:lstStyle/>
        <a:p>
          <a:r>
            <a:rPr lang="en-US" dirty="0"/>
            <a:t>Name of the Website: Mystic Computers</a:t>
          </a:r>
        </a:p>
      </dgm:t>
    </dgm:pt>
    <dgm:pt modelId="{BBA729D4-66BE-4906-82D0-0BEAA0672E19}" type="parTrans" cxnId="{8C8EBE2D-7E0B-45AF-B1BC-65079FDC3F8D}">
      <dgm:prSet/>
      <dgm:spPr/>
      <dgm:t>
        <a:bodyPr/>
        <a:lstStyle/>
        <a:p>
          <a:endParaRPr lang="en-US"/>
        </a:p>
      </dgm:t>
    </dgm:pt>
    <dgm:pt modelId="{C440AA4F-615C-41FC-AD40-C0B2A88557CD}" type="sibTrans" cxnId="{8C8EBE2D-7E0B-45AF-B1BC-65079FDC3F8D}">
      <dgm:prSet/>
      <dgm:spPr/>
      <dgm:t>
        <a:bodyPr/>
        <a:lstStyle/>
        <a:p>
          <a:endParaRPr lang="en-US"/>
        </a:p>
      </dgm:t>
    </dgm:pt>
    <dgm:pt modelId="{161A5525-8916-4C6D-9F25-01D1349D5518}">
      <dgm:prSet/>
      <dgm:spPr/>
      <dgm:t>
        <a:bodyPr/>
        <a:lstStyle/>
        <a:p>
          <a:r>
            <a:rPr lang="en-US" dirty="0"/>
            <a:t>Purpose: This is a shopping website for electronic devices. Including but not limited to; Computers, </a:t>
          </a:r>
          <a:r>
            <a:rPr lang="en-US" dirty="0" err="1"/>
            <a:t>Macbooks</a:t>
          </a:r>
          <a:r>
            <a:rPr lang="en-US" dirty="0"/>
            <a:t>, Phones, Monitors, USB accessories, etc. It should be similar to other reseller websites such as Amazon, Newegg etc.</a:t>
          </a:r>
        </a:p>
      </dgm:t>
    </dgm:pt>
    <dgm:pt modelId="{14E622D2-E252-4ACC-98B0-AF6D44744640}" type="parTrans" cxnId="{B9F686F3-3E69-4026-AC51-E47541D8EE6B}">
      <dgm:prSet/>
      <dgm:spPr/>
      <dgm:t>
        <a:bodyPr/>
        <a:lstStyle/>
        <a:p>
          <a:endParaRPr lang="en-US"/>
        </a:p>
      </dgm:t>
    </dgm:pt>
    <dgm:pt modelId="{7C6EBB73-3D89-444A-AE91-81E4D099728C}" type="sibTrans" cxnId="{B9F686F3-3E69-4026-AC51-E47541D8EE6B}">
      <dgm:prSet/>
      <dgm:spPr/>
      <dgm:t>
        <a:bodyPr/>
        <a:lstStyle/>
        <a:p>
          <a:endParaRPr lang="en-US"/>
        </a:p>
      </dgm:t>
    </dgm:pt>
    <dgm:pt modelId="{06271436-032A-4D60-A8BD-1B258BFBD2DF}" type="pres">
      <dgm:prSet presAssocID="{3F4F5377-4439-4B59-A480-058BEA546B34}" presName="Name0" presStyleCnt="0">
        <dgm:presLayoutVars>
          <dgm:dir/>
          <dgm:animLvl val="lvl"/>
          <dgm:resizeHandles val="exact"/>
        </dgm:presLayoutVars>
      </dgm:prSet>
      <dgm:spPr/>
    </dgm:pt>
    <dgm:pt modelId="{32C9C36C-7AF8-48DA-954A-453FC14D4323}" type="pres">
      <dgm:prSet presAssocID="{161A5525-8916-4C6D-9F25-01D1349D5518}" presName="boxAndChildren" presStyleCnt="0"/>
      <dgm:spPr/>
    </dgm:pt>
    <dgm:pt modelId="{50B46403-E929-41FF-8E7D-B932A8E70BFE}" type="pres">
      <dgm:prSet presAssocID="{161A5525-8916-4C6D-9F25-01D1349D5518}" presName="parentTextBox" presStyleLbl="node1" presStyleIdx="0" presStyleCnt="2"/>
      <dgm:spPr/>
    </dgm:pt>
    <dgm:pt modelId="{1E11A746-38B3-4ABF-AF6E-035A385F60BD}" type="pres">
      <dgm:prSet presAssocID="{C440AA4F-615C-41FC-AD40-C0B2A88557CD}" presName="sp" presStyleCnt="0"/>
      <dgm:spPr/>
    </dgm:pt>
    <dgm:pt modelId="{629C1410-4485-4C8C-8B8E-BD1B96AB2629}" type="pres">
      <dgm:prSet presAssocID="{1277C911-4424-4C41-B40D-70FF96FB3386}" presName="arrowAndChildren" presStyleCnt="0"/>
      <dgm:spPr/>
    </dgm:pt>
    <dgm:pt modelId="{35FFCCDF-2107-4ECB-BEB3-2A507177D3B2}" type="pres">
      <dgm:prSet presAssocID="{1277C911-4424-4C41-B40D-70FF96FB3386}" presName="parentTextArrow" presStyleLbl="node1" presStyleIdx="1" presStyleCnt="2"/>
      <dgm:spPr/>
    </dgm:pt>
  </dgm:ptLst>
  <dgm:cxnLst>
    <dgm:cxn modelId="{2E5AC610-A9FC-4808-81B8-0EE10B3BB2AA}" type="presOf" srcId="{1277C911-4424-4C41-B40D-70FF96FB3386}" destId="{35FFCCDF-2107-4ECB-BEB3-2A507177D3B2}" srcOrd="0" destOrd="0" presId="urn:microsoft.com/office/officeart/2005/8/layout/process4"/>
    <dgm:cxn modelId="{8C8EBE2D-7E0B-45AF-B1BC-65079FDC3F8D}" srcId="{3F4F5377-4439-4B59-A480-058BEA546B34}" destId="{1277C911-4424-4C41-B40D-70FF96FB3386}" srcOrd="0" destOrd="0" parTransId="{BBA729D4-66BE-4906-82D0-0BEAA0672E19}" sibTransId="{C440AA4F-615C-41FC-AD40-C0B2A88557CD}"/>
    <dgm:cxn modelId="{C54A164B-80ED-4B49-97C7-E9D25D0A47AA}" type="presOf" srcId="{161A5525-8916-4C6D-9F25-01D1349D5518}" destId="{50B46403-E929-41FF-8E7D-B932A8E70BFE}" srcOrd="0" destOrd="0" presId="urn:microsoft.com/office/officeart/2005/8/layout/process4"/>
    <dgm:cxn modelId="{D85E30EA-7C62-4470-915E-9F08D3223CE1}" type="presOf" srcId="{3F4F5377-4439-4B59-A480-058BEA546B34}" destId="{06271436-032A-4D60-A8BD-1B258BFBD2DF}" srcOrd="0" destOrd="0" presId="urn:microsoft.com/office/officeart/2005/8/layout/process4"/>
    <dgm:cxn modelId="{B9F686F3-3E69-4026-AC51-E47541D8EE6B}" srcId="{3F4F5377-4439-4B59-A480-058BEA546B34}" destId="{161A5525-8916-4C6D-9F25-01D1349D5518}" srcOrd="1" destOrd="0" parTransId="{14E622D2-E252-4ACC-98B0-AF6D44744640}" sibTransId="{7C6EBB73-3D89-444A-AE91-81E4D099728C}"/>
    <dgm:cxn modelId="{27DDA6D3-264A-4E54-A529-D053FE63B5D7}" type="presParOf" srcId="{06271436-032A-4D60-A8BD-1B258BFBD2DF}" destId="{32C9C36C-7AF8-48DA-954A-453FC14D4323}" srcOrd="0" destOrd="0" presId="urn:microsoft.com/office/officeart/2005/8/layout/process4"/>
    <dgm:cxn modelId="{B8D5B5D8-5223-4DD1-B6C7-BE8A80F55755}" type="presParOf" srcId="{32C9C36C-7AF8-48DA-954A-453FC14D4323}" destId="{50B46403-E929-41FF-8E7D-B932A8E70BFE}" srcOrd="0" destOrd="0" presId="urn:microsoft.com/office/officeart/2005/8/layout/process4"/>
    <dgm:cxn modelId="{F3F12D63-E934-4072-AA5A-A17B1B1356A6}" type="presParOf" srcId="{06271436-032A-4D60-A8BD-1B258BFBD2DF}" destId="{1E11A746-38B3-4ABF-AF6E-035A385F60BD}" srcOrd="1" destOrd="0" presId="urn:microsoft.com/office/officeart/2005/8/layout/process4"/>
    <dgm:cxn modelId="{75C82AED-6F64-42A1-A100-93B9FA7ABF74}" type="presParOf" srcId="{06271436-032A-4D60-A8BD-1B258BFBD2DF}" destId="{629C1410-4485-4C8C-8B8E-BD1B96AB2629}" srcOrd="2" destOrd="0" presId="urn:microsoft.com/office/officeart/2005/8/layout/process4"/>
    <dgm:cxn modelId="{A97EA41D-C898-4D38-9389-BD0694D18279}" type="presParOf" srcId="{629C1410-4485-4C8C-8B8E-BD1B96AB2629}" destId="{35FFCCDF-2107-4ECB-BEB3-2A507177D3B2}" srcOrd="0" destOrd="0" presId="urn:microsoft.com/office/officeart/2005/8/layout/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B46403-E929-41FF-8E7D-B932A8E70BFE}">
      <dsp:nvSpPr>
        <dsp:cNvPr id="0" name=""/>
        <dsp:cNvSpPr/>
      </dsp:nvSpPr>
      <dsp:spPr>
        <a:xfrm>
          <a:off x="0" y="3366905"/>
          <a:ext cx="6261100" cy="2209054"/>
        </a:xfrm>
        <a:prstGeom prst="rect">
          <a:avLst/>
        </a:prstGeom>
        <a:gradFill rotWithShape="0">
          <a:gsLst>
            <a:gs pos="0">
              <a:schemeClr val="accent2">
                <a:hueOff val="0"/>
                <a:satOff val="0"/>
                <a:lumOff val="0"/>
                <a:alphaOff val="0"/>
                <a:tint val="94000"/>
                <a:satMod val="103000"/>
                <a:lumMod val="102000"/>
              </a:schemeClr>
            </a:gs>
            <a:gs pos="50000">
              <a:schemeClr val="accent2">
                <a:hueOff val="0"/>
                <a:satOff val="0"/>
                <a:lumOff val="0"/>
                <a:alphaOff val="0"/>
                <a:shade val="100000"/>
                <a:satMod val="110000"/>
                <a:lumMod val="100000"/>
              </a:schemeClr>
            </a:gs>
            <a:gs pos="100000">
              <a:schemeClr val="accent2">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dirty="0"/>
            <a:t>Purpose: This is a shopping website for electronic devices. Including but not limited to; Computers, </a:t>
          </a:r>
          <a:r>
            <a:rPr lang="en-US" sz="2300" kern="1200" dirty="0" err="1"/>
            <a:t>Macbooks</a:t>
          </a:r>
          <a:r>
            <a:rPr lang="en-US" sz="2300" kern="1200" dirty="0"/>
            <a:t>, Phones, Monitors, USB accessories, etc. It should be similar to other reseller websites such as Amazon, Newegg etc.</a:t>
          </a:r>
        </a:p>
      </dsp:txBody>
      <dsp:txXfrm>
        <a:off x="0" y="3366905"/>
        <a:ext cx="6261100" cy="2209054"/>
      </dsp:txXfrm>
    </dsp:sp>
    <dsp:sp modelId="{35FFCCDF-2107-4ECB-BEB3-2A507177D3B2}">
      <dsp:nvSpPr>
        <dsp:cNvPr id="0" name=""/>
        <dsp:cNvSpPr/>
      </dsp:nvSpPr>
      <dsp:spPr>
        <a:xfrm rot="10800000">
          <a:off x="0" y="2515"/>
          <a:ext cx="6261100" cy="3397525"/>
        </a:xfrm>
        <a:prstGeom prst="upArrowCallout">
          <a:avLst/>
        </a:prstGeom>
        <a:gradFill rotWithShape="0">
          <a:gsLst>
            <a:gs pos="0">
              <a:schemeClr val="accent2">
                <a:hueOff val="5542319"/>
                <a:satOff val="-953"/>
                <a:lumOff val="-9804"/>
                <a:alphaOff val="0"/>
                <a:tint val="94000"/>
                <a:satMod val="103000"/>
                <a:lumMod val="102000"/>
              </a:schemeClr>
            </a:gs>
            <a:gs pos="50000">
              <a:schemeClr val="accent2">
                <a:hueOff val="5542319"/>
                <a:satOff val="-953"/>
                <a:lumOff val="-9804"/>
                <a:alphaOff val="0"/>
                <a:shade val="100000"/>
                <a:satMod val="110000"/>
                <a:lumMod val="100000"/>
              </a:schemeClr>
            </a:gs>
            <a:gs pos="100000">
              <a:schemeClr val="accent2">
                <a:hueOff val="5542319"/>
                <a:satOff val="-953"/>
                <a:lumOff val="-9804"/>
                <a:alphaOff val="0"/>
                <a:shade val="78000"/>
                <a:satMod val="120000"/>
                <a:lumMod val="99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dirty="0"/>
            <a:t>Name of the Website: Mystic Computers</a:t>
          </a:r>
        </a:p>
      </dsp:txBody>
      <dsp:txXfrm rot="10800000">
        <a:off x="0" y="2515"/>
        <a:ext cx="6261100" cy="2207610"/>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audio" Target="../media/audio1.wav"/><Relationship Id="rId4"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001B930-6858-40B4-827F-1B0ED385268C}" type="datetimeFigureOut">
              <a:rPr lang="en-US" smtClean="0"/>
              <a:t>12/17/2022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AE5A6FD2-D2F9-4FF5-84FE-EDF98DCD8B8C}" type="slidenum">
              <a:rPr lang="en-US" smtClean="0"/>
              <a:t>‹#›</a:t>
            </a:fld>
            <a:endParaRPr lang="en-US"/>
          </a:p>
        </p:txBody>
      </p:sp>
    </p:spTree>
    <p:extLst>
      <p:ext uri="{BB962C8B-B14F-4D97-AF65-F5344CB8AC3E}">
        <p14:creationId xmlns:p14="http://schemas.microsoft.com/office/powerpoint/2010/main" val="2863689013"/>
      </p:ext>
    </p:extLst>
  </p:cSld>
  <p:clrMapOvr>
    <a:masterClrMapping/>
  </p:clrMapOvr>
  <mc:AlternateContent xmlns:mc="http://schemas.openxmlformats.org/markup-compatibility/2006" xmlns:p14="http://schemas.microsoft.com/office/powerpoint/2010/main">
    <mc:Choice Requires="p14">
      <p:transition spd="slow" p14:dur="1500">
        <p:random/>
        <p:sndAc>
          <p:stSnd>
            <p:snd r:embed="rId1" name="chimes.wav"/>
          </p:stSnd>
        </p:sndAc>
      </p:transition>
    </mc:Choice>
    <mc:Fallback xmlns="">
      <p:transition spd="slow">
        <p:random/>
        <p:sndAc>
          <p:stSnd>
            <p:snd r:embed="rId5" name="chimes.wav"/>
          </p:stSnd>
        </p:sndAc>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01B930-6858-40B4-827F-1B0ED385268C}" type="datetimeFigureOut">
              <a:rPr lang="en-US" smtClean="0"/>
              <a:t>12/17/2022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AE5A6FD2-D2F9-4FF5-84FE-EDF98DCD8B8C}" type="slidenum">
              <a:rPr lang="en-US" smtClean="0"/>
              <a:t>‹#›</a:t>
            </a:fld>
            <a:endParaRPr lang="en-US"/>
          </a:p>
        </p:txBody>
      </p:sp>
    </p:spTree>
    <p:extLst>
      <p:ext uri="{BB962C8B-B14F-4D97-AF65-F5344CB8AC3E}">
        <p14:creationId xmlns:p14="http://schemas.microsoft.com/office/powerpoint/2010/main" val="2517545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01B930-6858-40B4-827F-1B0ED385268C}" type="datetimeFigureOut">
              <a:rPr lang="en-US" smtClean="0"/>
              <a:t>12/17/2022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AE5A6FD2-D2F9-4FF5-84FE-EDF98DCD8B8C}" type="slidenum">
              <a:rPr lang="en-US" smtClean="0"/>
              <a:t>‹#›</a:t>
            </a:fld>
            <a:endParaRPr lang="en-US"/>
          </a:p>
        </p:txBody>
      </p:sp>
    </p:spTree>
    <p:extLst>
      <p:ext uri="{BB962C8B-B14F-4D97-AF65-F5344CB8AC3E}">
        <p14:creationId xmlns:p14="http://schemas.microsoft.com/office/powerpoint/2010/main" val="27487611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01B930-6858-40B4-827F-1B0ED385268C}" type="datetimeFigureOut">
              <a:rPr lang="en-US" smtClean="0"/>
              <a:t>12/17/2022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AE5A6FD2-D2F9-4FF5-84FE-EDF98DCD8B8C}"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6872322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01B930-6858-40B4-827F-1B0ED385268C}" type="datetimeFigureOut">
              <a:rPr lang="en-US" smtClean="0"/>
              <a:t>12/17/2022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AE5A6FD2-D2F9-4FF5-84FE-EDF98DCD8B8C}" type="slidenum">
              <a:rPr lang="en-US" smtClean="0"/>
              <a:t>‹#›</a:t>
            </a:fld>
            <a:endParaRPr lang="en-US"/>
          </a:p>
        </p:txBody>
      </p:sp>
    </p:spTree>
    <p:extLst>
      <p:ext uri="{BB962C8B-B14F-4D97-AF65-F5344CB8AC3E}">
        <p14:creationId xmlns:p14="http://schemas.microsoft.com/office/powerpoint/2010/main" val="42867750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001B930-6858-40B4-827F-1B0ED385268C}" type="datetimeFigureOut">
              <a:rPr lang="en-US" smtClean="0"/>
              <a:t>12/17/2022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E5A6FD2-D2F9-4FF5-84FE-EDF98DCD8B8C}" type="slidenum">
              <a:rPr lang="en-US" smtClean="0"/>
              <a:t>‹#›</a:t>
            </a:fld>
            <a:endParaRPr lang="en-US"/>
          </a:p>
        </p:txBody>
      </p:sp>
    </p:spTree>
    <p:extLst>
      <p:ext uri="{BB962C8B-B14F-4D97-AF65-F5344CB8AC3E}">
        <p14:creationId xmlns:p14="http://schemas.microsoft.com/office/powerpoint/2010/main" val="29930230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001B930-6858-40B4-827F-1B0ED385268C}" type="datetimeFigureOut">
              <a:rPr lang="en-US" smtClean="0"/>
              <a:t>12/17/2022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E5A6FD2-D2F9-4FF5-84FE-EDF98DCD8B8C}" type="slidenum">
              <a:rPr lang="en-US" smtClean="0"/>
              <a:t>‹#›</a:t>
            </a:fld>
            <a:endParaRPr lang="en-US"/>
          </a:p>
        </p:txBody>
      </p:sp>
    </p:spTree>
    <p:extLst>
      <p:ext uri="{BB962C8B-B14F-4D97-AF65-F5344CB8AC3E}">
        <p14:creationId xmlns:p14="http://schemas.microsoft.com/office/powerpoint/2010/main" val="38820822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01B930-6858-40B4-827F-1B0ED385268C}" type="datetimeFigureOut">
              <a:rPr lang="en-US" smtClean="0"/>
              <a:t>12/17/2022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5A6FD2-D2F9-4FF5-84FE-EDF98DCD8B8C}" type="slidenum">
              <a:rPr lang="en-US" smtClean="0"/>
              <a:t>‹#›</a:t>
            </a:fld>
            <a:endParaRPr lang="en-US"/>
          </a:p>
        </p:txBody>
      </p:sp>
    </p:spTree>
    <p:extLst>
      <p:ext uri="{BB962C8B-B14F-4D97-AF65-F5344CB8AC3E}">
        <p14:creationId xmlns:p14="http://schemas.microsoft.com/office/powerpoint/2010/main" val="3802087662"/>
      </p:ext>
    </p:extLst>
  </p:cSld>
  <p:clrMapOvr>
    <a:masterClrMapping/>
  </p:clrMapOvr>
  <mc:AlternateContent xmlns:mc="http://schemas.openxmlformats.org/markup-compatibility/2006" xmlns:p14="http://schemas.microsoft.com/office/powerpoint/2010/main">
    <mc:Choice Requires="p14">
      <p:transition spd="slow" p14:dur="1500">
        <p:random/>
        <p:sndAc>
          <p:stSnd>
            <p:snd r:embed="rId1" name="chimes.wav"/>
          </p:stSnd>
        </p:sndAc>
      </p:transition>
    </mc:Choice>
    <mc:Fallback xmlns="">
      <p:transition spd="slow">
        <p:random/>
        <p:sndAc>
          <p:stSnd>
            <p:snd r:embed="rId5" name="chimes.wav"/>
          </p:stSnd>
        </p:sndAc>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A001B930-6858-40B4-827F-1B0ED385268C}" type="datetimeFigureOut">
              <a:rPr lang="en-US" smtClean="0"/>
              <a:t>12/17/2022</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AE5A6FD2-D2F9-4FF5-84FE-EDF98DCD8B8C}" type="slidenum">
              <a:rPr lang="en-US" smtClean="0"/>
              <a:t>‹#›</a:t>
            </a:fld>
            <a:endParaRPr lang="en-US"/>
          </a:p>
        </p:txBody>
      </p:sp>
    </p:spTree>
    <p:extLst>
      <p:ext uri="{BB962C8B-B14F-4D97-AF65-F5344CB8AC3E}">
        <p14:creationId xmlns:p14="http://schemas.microsoft.com/office/powerpoint/2010/main" val="4130238279"/>
      </p:ext>
    </p:extLst>
  </p:cSld>
  <p:clrMapOvr>
    <a:masterClrMapping/>
  </p:clrMapOvr>
  <mc:AlternateContent xmlns:mc="http://schemas.openxmlformats.org/markup-compatibility/2006" xmlns:p14="http://schemas.microsoft.com/office/powerpoint/2010/main">
    <mc:Choice Requires="p14">
      <p:transition spd="slow" p14:dur="1500">
        <p:random/>
        <p:sndAc>
          <p:stSnd>
            <p:snd r:embed="rId1" name="chimes.wav"/>
          </p:stSnd>
        </p:sndAc>
      </p:transition>
    </mc:Choice>
    <mc:Fallback xmlns="">
      <p:transition spd="slow">
        <p:random/>
        <p:sndAc>
          <p:stSnd>
            <p:snd r:embed="rId3" name="chimes.wav"/>
          </p:stSnd>
        </p:sndAc>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01B930-6858-40B4-827F-1B0ED385268C}" type="datetimeFigureOut">
              <a:rPr lang="en-US" smtClean="0"/>
              <a:t>12/17/2022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5A6FD2-D2F9-4FF5-84FE-EDF98DCD8B8C}" type="slidenum">
              <a:rPr lang="en-US" smtClean="0"/>
              <a:t>‹#›</a:t>
            </a:fld>
            <a:endParaRPr lang="en-US"/>
          </a:p>
        </p:txBody>
      </p:sp>
    </p:spTree>
    <p:extLst>
      <p:ext uri="{BB962C8B-B14F-4D97-AF65-F5344CB8AC3E}">
        <p14:creationId xmlns:p14="http://schemas.microsoft.com/office/powerpoint/2010/main" val="1252501023"/>
      </p:ext>
    </p:extLst>
  </p:cSld>
  <p:clrMapOvr>
    <a:masterClrMapping/>
  </p:clrMapOvr>
  <mc:AlternateContent xmlns:mc="http://schemas.openxmlformats.org/markup-compatibility/2006" xmlns:p14="http://schemas.microsoft.com/office/powerpoint/2010/main">
    <mc:Choice Requires="p14">
      <p:transition spd="slow" p14:dur="1500">
        <p:random/>
        <p:sndAc>
          <p:stSnd>
            <p:snd r:embed="rId1" name="chimes.wav"/>
          </p:stSnd>
        </p:sndAc>
      </p:transition>
    </mc:Choice>
    <mc:Fallback xmlns="">
      <p:transition spd="slow">
        <p:random/>
        <p:sndAc>
          <p:stSnd>
            <p:snd r:embed="rId5" name="chimes.wav"/>
          </p:stSnd>
        </p:sndAc>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01B930-6858-40B4-827F-1B0ED385268C}" type="datetimeFigureOut">
              <a:rPr lang="en-US" smtClean="0"/>
              <a:t>12/17/2022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AE5A6FD2-D2F9-4FF5-84FE-EDF98DCD8B8C}" type="slidenum">
              <a:rPr lang="en-US" smtClean="0"/>
              <a:t>‹#›</a:t>
            </a:fld>
            <a:endParaRPr lang="en-US"/>
          </a:p>
        </p:txBody>
      </p:sp>
    </p:spTree>
    <p:extLst>
      <p:ext uri="{BB962C8B-B14F-4D97-AF65-F5344CB8AC3E}">
        <p14:creationId xmlns:p14="http://schemas.microsoft.com/office/powerpoint/2010/main" val="2751758066"/>
      </p:ext>
    </p:extLst>
  </p:cSld>
  <p:clrMapOvr>
    <a:masterClrMapping/>
  </p:clrMapOvr>
  <mc:AlternateContent xmlns:mc="http://schemas.openxmlformats.org/markup-compatibility/2006" xmlns:p14="http://schemas.microsoft.com/office/powerpoint/2010/main">
    <mc:Choice Requires="p14">
      <p:transition spd="slow" p14:dur="1500">
        <p:random/>
        <p:sndAc>
          <p:stSnd>
            <p:snd r:embed="rId1" name="chimes.wav"/>
          </p:stSnd>
        </p:sndAc>
      </p:transition>
    </mc:Choice>
    <mc:Fallback xmlns="">
      <p:transition spd="slow">
        <p:random/>
        <p:sndAc>
          <p:stSnd>
            <p:snd r:embed="rId5" name="chimes.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001B930-6858-40B4-827F-1B0ED385268C}" type="datetimeFigureOut">
              <a:rPr lang="en-US" smtClean="0"/>
              <a:t>12/17/2022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5A6FD2-D2F9-4FF5-84FE-EDF98DCD8B8C}" type="slidenum">
              <a:rPr lang="en-US" smtClean="0"/>
              <a:t>‹#›</a:t>
            </a:fld>
            <a:endParaRPr lang="en-US"/>
          </a:p>
        </p:txBody>
      </p:sp>
    </p:spTree>
    <p:extLst>
      <p:ext uri="{BB962C8B-B14F-4D97-AF65-F5344CB8AC3E}">
        <p14:creationId xmlns:p14="http://schemas.microsoft.com/office/powerpoint/2010/main" val="1859216104"/>
      </p:ext>
    </p:extLst>
  </p:cSld>
  <p:clrMapOvr>
    <a:masterClrMapping/>
  </p:clrMapOvr>
  <mc:AlternateContent xmlns:mc="http://schemas.openxmlformats.org/markup-compatibility/2006" xmlns:p14="http://schemas.microsoft.com/office/powerpoint/2010/main">
    <mc:Choice Requires="p14">
      <p:transition spd="slow" p14:dur="1500">
        <p:random/>
        <p:sndAc>
          <p:stSnd>
            <p:snd r:embed="rId1" name="chimes.wav"/>
          </p:stSnd>
        </p:sndAc>
      </p:transition>
    </mc:Choice>
    <mc:Fallback xmlns="">
      <p:transition spd="slow">
        <p:random/>
        <p:sndAc>
          <p:stSnd>
            <p:snd r:embed="rId5" name="chimes.wav"/>
          </p:stSnd>
        </p:sndAc>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001B930-6858-40B4-827F-1B0ED385268C}" type="datetimeFigureOut">
              <a:rPr lang="en-US" smtClean="0"/>
              <a:t>12/17/2022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E5A6FD2-D2F9-4FF5-84FE-EDF98DCD8B8C}" type="slidenum">
              <a:rPr lang="en-US" smtClean="0"/>
              <a:t>‹#›</a:t>
            </a:fld>
            <a:endParaRPr lang="en-US"/>
          </a:p>
        </p:txBody>
      </p:sp>
    </p:spTree>
    <p:extLst>
      <p:ext uri="{BB962C8B-B14F-4D97-AF65-F5344CB8AC3E}">
        <p14:creationId xmlns:p14="http://schemas.microsoft.com/office/powerpoint/2010/main" val="2695022409"/>
      </p:ext>
    </p:extLst>
  </p:cSld>
  <p:clrMapOvr>
    <a:masterClrMapping/>
  </p:clrMapOvr>
  <mc:AlternateContent xmlns:mc="http://schemas.openxmlformats.org/markup-compatibility/2006" xmlns:p14="http://schemas.microsoft.com/office/powerpoint/2010/main">
    <mc:Choice Requires="p14">
      <p:transition spd="slow" p14:dur="1500">
        <p:random/>
        <p:sndAc>
          <p:stSnd>
            <p:snd r:embed="rId1" name="chimes.wav"/>
          </p:stSnd>
        </p:sndAc>
      </p:transition>
    </mc:Choice>
    <mc:Fallback xmlns="">
      <p:transition spd="slow">
        <p:random/>
        <p:sndAc>
          <p:stSnd>
            <p:snd r:embed="rId5" name="chimes.wav"/>
          </p:stSnd>
        </p:sndAc>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001B930-6858-40B4-827F-1B0ED385268C}" type="datetimeFigureOut">
              <a:rPr lang="en-US" smtClean="0"/>
              <a:t>12/17/2022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E5A6FD2-D2F9-4FF5-84FE-EDF98DCD8B8C}" type="slidenum">
              <a:rPr lang="en-US" smtClean="0"/>
              <a:t>‹#›</a:t>
            </a:fld>
            <a:endParaRPr lang="en-US"/>
          </a:p>
        </p:txBody>
      </p:sp>
    </p:spTree>
    <p:extLst>
      <p:ext uri="{BB962C8B-B14F-4D97-AF65-F5344CB8AC3E}">
        <p14:creationId xmlns:p14="http://schemas.microsoft.com/office/powerpoint/2010/main" val="2583683793"/>
      </p:ext>
    </p:extLst>
  </p:cSld>
  <p:clrMapOvr>
    <a:masterClrMapping/>
  </p:clrMapOvr>
  <mc:AlternateContent xmlns:mc="http://schemas.openxmlformats.org/markup-compatibility/2006" xmlns:p14="http://schemas.microsoft.com/office/powerpoint/2010/main">
    <mc:Choice Requires="p14">
      <p:transition spd="slow" p14:dur="1500">
        <p:random/>
        <p:sndAc>
          <p:stSnd>
            <p:snd r:embed="rId1" name="chimes.wav"/>
          </p:stSnd>
        </p:sndAc>
      </p:transition>
    </mc:Choice>
    <mc:Fallback xmlns="">
      <p:transition spd="slow">
        <p:random/>
        <p:sndAc>
          <p:stSnd>
            <p:snd r:embed="rId5" name="chimes.wav"/>
          </p:stSnd>
        </p:sndAc>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A001B930-6858-40B4-827F-1B0ED385268C}" type="datetimeFigureOut">
              <a:rPr lang="en-US" smtClean="0"/>
              <a:t>12/17/2022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E5A6FD2-D2F9-4FF5-84FE-EDF98DCD8B8C}" type="slidenum">
              <a:rPr lang="en-US" smtClean="0"/>
              <a:t>‹#›</a:t>
            </a:fld>
            <a:endParaRPr lang="en-US"/>
          </a:p>
        </p:txBody>
      </p:sp>
    </p:spTree>
    <p:extLst>
      <p:ext uri="{BB962C8B-B14F-4D97-AF65-F5344CB8AC3E}">
        <p14:creationId xmlns:p14="http://schemas.microsoft.com/office/powerpoint/2010/main" val="3383839454"/>
      </p:ext>
    </p:extLst>
  </p:cSld>
  <p:clrMapOvr>
    <a:masterClrMapping/>
  </p:clrMapOvr>
  <mc:AlternateContent xmlns:mc="http://schemas.openxmlformats.org/markup-compatibility/2006" xmlns:p14="http://schemas.microsoft.com/office/powerpoint/2010/main">
    <mc:Choice Requires="p14">
      <p:transition spd="slow" p14:dur="1500">
        <p:random/>
        <p:sndAc>
          <p:stSnd>
            <p:snd r:embed="rId1" name="chimes.wav"/>
          </p:stSnd>
        </p:sndAc>
      </p:transition>
    </mc:Choice>
    <mc:Fallback xmlns="">
      <p:transition spd="slow">
        <p:random/>
        <p:sndAc>
          <p:stSnd>
            <p:snd r:embed="rId4" name="chimes.wav"/>
          </p:stSnd>
        </p:sndAc>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01B930-6858-40B4-827F-1B0ED385268C}" type="datetimeFigureOut">
              <a:rPr lang="en-US" smtClean="0"/>
              <a:t>12/17/2022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5A6FD2-D2F9-4FF5-84FE-EDF98DCD8B8C}" type="slidenum">
              <a:rPr lang="en-US" smtClean="0"/>
              <a:t>‹#›</a:t>
            </a:fld>
            <a:endParaRPr lang="en-US"/>
          </a:p>
        </p:txBody>
      </p:sp>
    </p:spTree>
    <p:extLst>
      <p:ext uri="{BB962C8B-B14F-4D97-AF65-F5344CB8AC3E}">
        <p14:creationId xmlns:p14="http://schemas.microsoft.com/office/powerpoint/2010/main" val="756943912"/>
      </p:ext>
    </p:extLst>
  </p:cSld>
  <p:clrMapOvr>
    <a:masterClrMapping/>
  </p:clrMapOvr>
  <mc:AlternateContent xmlns:mc="http://schemas.openxmlformats.org/markup-compatibility/2006" xmlns:p14="http://schemas.microsoft.com/office/powerpoint/2010/main">
    <mc:Choice Requires="p14">
      <p:transition spd="slow" p14:dur="1500">
        <p:random/>
        <p:sndAc>
          <p:stSnd>
            <p:snd r:embed="rId1" name="chimes.wav"/>
          </p:stSnd>
        </p:sndAc>
      </p:transition>
    </mc:Choice>
    <mc:Fallback xmlns="">
      <p:transition spd="slow">
        <p:random/>
        <p:sndAc>
          <p:stSnd>
            <p:snd r:embed="rId5" name="chimes.wav"/>
          </p:stSnd>
        </p:sndAc>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01B930-6858-40B4-827F-1B0ED385268C}" type="datetimeFigureOut">
              <a:rPr lang="en-US" smtClean="0"/>
              <a:t>12/17/2022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5A6FD2-D2F9-4FF5-84FE-EDF98DCD8B8C}" type="slidenum">
              <a:rPr lang="en-US" smtClean="0"/>
              <a:t>‹#›</a:t>
            </a:fld>
            <a:endParaRPr lang="en-US"/>
          </a:p>
        </p:txBody>
      </p:sp>
    </p:spTree>
    <p:extLst>
      <p:ext uri="{BB962C8B-B14F-4D97-AF65-F5344CB8AC3E}">
        <p14:creationId xmlns:p14="http://schemas.microsoft.com/office/powerpoint/2010/main" val="94370943"/>
      </p:ext>
    </p:extLst>
  </p:cSld>
  <p:clrMapOvr>
    <a:masterClrMapping/>
  </p:clrMapOvr>
  <mc:AlternateContent xmlns:mc="http://schemas.openxmlformats.org/markup-compatibility/2006" xmlns:p14="http://schemas.microsoft.com/office/powerpoint/2010/main">
    <mc:Choice Requires="p14">
      <p:transition spd="slow" p14:dur="1500">
        <p:random/>
        <p:sndAc>
          <p:stSnd>
            <p:snd r:embed="rId1" name="chimes.wav"/>
          </p:stSnd>
        </p:sndAc>
      </p:transition>
    </mc:Choice>
    <mc:Fallback xmlns="">
      <p:transition spd="slow">
        <p:random/>
        <p:sndAc>
          <p:stSnd>
            <p:snd r:embed="rId5" name="chimes.wav"/>
          </p:stSnd>
        </p:sndAc>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audio" Target="../media/audio1.wav"/><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audio" Target="../media/audio1.wav"/><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20">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001B930-6858-40B4-827F-1B0ED385268C}" type="datetimeFigureOut">
              <a:rPr lang="en-US" smtClean="0"/>
              <a:t>12/17/2022</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AE5A6FD2-D2F9-4FF5-84FE-EDF98DCD8B8C}" type="slidenum">
              <a:rPr lang="en-US" smtClean="0"/>
              <a:t>‹#›</a:t>
            </a:fld>
            <a:endParaRPr lang="en-US"/>
          </a:p>
        </p:txBody>
      </p:sp>
    </p:spTree>
    <p:extLst>
      <p:ext uri="{BB962C8B-B14F-4D97-AF65-F5344CB8AC3E}">
        <p14:creationId xmlns:p14="http://schemas.microsoft.com/office/powerpoint/2010/main" val="22571335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spd="slow" p14:dur="1500">
        <p:random/>
        <p:sndAc>
          <p:stSnd>
            <p:snd r:embed="rId19" name="chimes.wav"/>
          </p:stSnd>
        </p:sndAc>
      </p:transition>
    </mc:Choice>
    <mc:Fallback xmlns="">
      <p:transition spd="slow">
        <p:random/>
        <p:sndAc>
          <p:stSnd>
            <p:snd r:embed="rId21" name="chimes.wav"/>
          </p:stSnd>
        </p:sndAc>
      </p:transition>
    </mc:Fallback>
  </mc:AlternateConten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audio" Target="../media/audio1.wav"/><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file:///F:\School\Introduction%20to%20Graphical%20Design\Assignment\Group%20Assignment\Website\Final\index.html" TargetMode="Externa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audio" Target="../media/audio1.wav"/><Relationship Id="rId1" Type="http://schemas.openxmlformats.org/officeDocument/2006/relationships/slideLayout" Target="../slideLayouts/slideLayout6.xml"/><Relationship Id="rId6" Type="http://schemas.openxmlformats.org/officeDocument/2006/relationships/image" Target="../media/image11.jpe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audio" Target="../media/audio1.wav"/></Relationships>
</file>

<file path=ppt/slides/_rels/slide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png"/><Relationship Id="rId7" Type="http://schemas.openxmlformats.org/officeDocument/2006/relationships/diagramQuickStyle" Target="../diagrams/quickStyle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audio" Target="../media/audio1.wav"/><Relationship Id="rId4" Type="http://schemas.openxmlformats.org/officeDocument/2006/relationships/image" Target="../media/image4.png"/><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7.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8.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7">
            <a:extLst>
              <a:ext uri="{FF2B5EF4-FFF2-40B4-BE49-F238E27FC236}">
                <a16:creationId xmlns:a16="http://schemas.microsoft.com/office/drawing/2014/main" id="{AC3E6C53-102E-4ACA-BCBB-3CC973B994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9">
            <a:extLst>
              <a:ext uri="{FF2B5EF4-FFF2-40B4-BE49-F238E27FC236}">
                <a16:creationId xmlns:a16="http://schemas.microsoft.com/office/drawing/2014/main" id="{E4655D52-F2FA-4137-8A31-499A4FE629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11">
            <a:extLst>
              <a:ext uri="{FF2B5EF4-FFF2-40B4-BE49-F238E27FC236}">
                <a16:creationId xmlns:a16="http://schemas.microsoft.com/office/drawing/2014/main" id="{8519FA1D-01C2-425F-B9AA-D69B4DD0A1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13">
            <a:extLst>
              <a:ext uri="{FF2B5EF4-FFF2-40B4-BE49-F238E27FC236}">
                <a16:creationId xmlns:a16="http://schemas.microsoft.com/office/drawing/2014/main" id="{DC0D803F-BF83-4194-8691-90B027BDF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5">
            <a:extLst>
              <a:ext uri="{FF2B5EF4-FFF2-40B4-BE49-F238E27FC236}">
                <a16:creationId xmlns:a16="http://schemas.microsoft.com/office/drawing/2014/main" id="{4316132F-CC4B-4C96-9C75-95DC7CD489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8" name="Rectangle 17">
            <a:extLst>
              <a:ext uri="{FF2B5EF4-FFF2-40B4-BE49-F238E27FC236}">
                <a16:creationId xmlns:a16="http://schemas.microsoft.com/office/drawing/2014/main" id="{4B0FA309-807F-4C17-98EF-A3BA7388E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2642A87B-CAE9-4F8F-B293-28388E45D9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 name="Rectangle 21">
            <a:extLst>
              <a:ext uri="{FF2B5EF4-FFF2-40B4-BE49-F238E27FC236}">
                <a16:creationId xmlns:a16="http://schemas.microsoft.com/office/drawing/2014/main" id="{C8FA1749-B91A-40E7-AD01-0B9C9C6AF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3B7A934F-FFF7-4353-83D3-4EF66E93EE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26" name="Rectangle 25">
            <a:extLst>
              <a:ext uri="{FF2B5EF4-FFF2-40B4-BE49-F238E27FC236}">
                <a16:creationId xmlns:a16="http://schemas.microsoft.com/office/drawing/2014/main" id="{700676C8-6DE8-47DD-9A23-D42063A12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F036B9D-81DB-EFE9-51F5-6278778BFC41}"/>
              </a:ext>
            </a:extLst>
          </p:cNvPr>
          <p:cNvSpPr>
            <a:spLocks noGrp="1"/>
          </p:cNvSpPr>
          <p:nvPr>
            <p:ph type="ctrTitle"/>
          </p:nvPr>
        </p:nvSpPr>
        <p:spPr>
          <a:xfrm>
            <a:off x="680321" y="2063262"/>
            <a:ext cx="3739279" cy="2661052"/>
          </a:xfrm>
        </p:spPr>
        <p:txBody>
          <a:bodyPr vert="horz" lIns="91440" tIns="45720" rIns="91440" bIns="45720" rtlCol="0" anchor="ctr">
            <a:normAutofit/>
          </a:bodyPr>
          <a:lstStyle/>
          <a:p>
            <a:r>
              <a:rPr lang="en-US" sz="3700" dirty="0">
                <a:solidFill>
                  <a:srgbClr val="FFFFFF"/>
                </a:solidFill>
              </a:rPr>
              <a:t>	Introduction to Graphical Design </a:t>
            </a:r>
          </a:p>
        </p:txBody>
      </p:sp>
      <p:sp>
        <p:nvSpPr>
          <p:cNvPr id="3" name="Subtitle 2">
            <a:extLst>
              <a:ext uri="{FF2B5EF4-FFF2-40B4-BE49-F238E27FC236}">
                <a16:creationId xmlns:a16="http://schemas.microsoft.com/office/drawing/2014/main" id="{2B039426-EDE6-0F60-7A1D-C3B5D129366F}"/>
              </a:ext>
            </a:extLst>
          </p:cNvPr>
          <p:cNvSpPr>
            <a:spLocks noGrp="1"/>
          </p:cNvSpPr>
          <p:nvPr>
            <p:ph type="subTitle" idx="1"/>
          </p:nvPr>
        </p:nvSpPr>
        <p:spPr>
          <a:xfrm>
            <a:off x="5287995" y="661106"/>
            <a:ext cx="6257362" cy="5503101"/>
          </a:xfrm>
        </p:spPr>
        <p:txBody>
          <a:bodyPr vert="horz" lIns="91440" tIns="45720" rIns="91440" bIns="45720" rtlCol="0" anchor="ctr">
            <a:normAutofit/>
          </a:bodyPr>
          <a:lstStyle/>
          <a:p>
            <a:pPr indent="-228600" algn="l">
              <a:buFont typeface="Arial" panose="020B0604020202020204" pitchFamily="34" charset="0"/>
              <a:buChar char="•"/>
            </a:pPr>
            <a:r>
              <a:rPr lang="en-US" b="1" u="sng" dirty="0">
                <a:solidFill>
                  <a:srgbClr val="FFFFFF"/>
                </a:solidFill>
              </a:rPr>
              <a:t>Group Members:</a:t>
            </a:r>
          </a:p>
          <a:p>
            <a:pPr indent="-228600" algn="l">
              <a:buFont typeface="Arial" panose="020B0604020202020204" pitchFamily="34" charset="0"/>
              <a:buChar char="•"/>
            </a:pPr>
            <a:r>
              <a:rPr lang="en-US" dirty="0" err="1">
                <a:solidFill>
                  <a:srgbClr val="FFFFFF"/>
                </a:solidFill>
              </a:rPr>
              <a:t>Rickcolet</a:t>
            </a:r>
            <a:r>
              <a:rPr lang="en-US" dirty="0">
                <a:solidFill>
                  <a:srgbClr val="FFFFFF"/>
                </a:solidFill>
              </a:rPr>
              <a:t> Benjamin 2201010382</a:t>
            </a:r>
          </a:p>
          <a:p>
            <a:pPr indent="-228600" algn="l">
              <a:buFont typeface="Arial" panose="020B0604020202020204" pitchFamily="34" charset="0"/>
              <a:buChar char="•"/>
            </a:pPr>
            <a:r>
              <a:rPr lang="en-US" dirty="0">
                <a:solidFill>
                  <a:srgbClr val="FFFFFF"/>
                </a:solidFill>
              </a:rPr>
              <a:t>Markland Palmer 2017002490</a:t>
            </a:r>
          </a:p>
          <a:p>
            <a:pPr indent="-228600" algn="l">
              <a:buFont typeface="Arial" panose="020B0604020202020204" pitchFamily="34" charset="0"/>
              <a:buChar char="•"/>
            </a:pPr>
            <a:r>
              <a:rPr lang="en-US" dirty="0">
                <a:solidFill>
                  <a:srgbClr val="FFFFFF"/>
                </a:solidFill>
              </a:rPr>
              <a:t>Jamario Downer 2201011535</a:t>
            </a:r>
          </a:p>
          <a:p>
            <a:pPr indent="-228600" algn="l">
              <a:buFont typeface="Arial" panose="020B0604020202020204" pitchFamily="34" charset="0"/>
              <a:buChar char="•"/>
            </a:pPr>
            <a:r>
              <a:rPr lang="en-US" dirty="0">
                <a:solidFill>
                  <a:srgbClr val="FFFFFF"/>
                </a:solidFill>
              </a:rPr>
              <a:t>Glendon Hill 2201011879</a:t>
            </a:r>
          </a:p>
          <a:p>
            <a:pPr indent="-228600" algn="l">
              <a:buFont typeface="Arial" panose="020B0604020202020204" pitchFamily="34" charset="0"/>
              <a:buChar char="•"/>
            </a:pPr>
            <a:r>
              <a:rPr lang="en-US" dirty="0" err="1">
                <a:solidFill>
                  <a:srgbClr val="FFFFFF"/>
                </a:solidFill>
              </a:rPr>
              <a:t>Camoy</a:t>
            </a:r>
            <a:r>
              <a:rPr lang="en-US" dirty="0">
                <a:solidFill>
                  <a:srgbClr val="FFFFFF"/>
                </a:solidFill>
              </a:rPr>
              <a:t> Edwards 2201011768</a:t>
            </a:r>
          </a:p>
          <a:p>
            <a:pPr indent="-228600" algn="l">
              <a:buFont typeface="Arial" panose="020B0604020202020204" pitchFamily="34" charset="0"/>
              <a:buChar char="•"/>
            </a:pPr>
            <a:endParaRPr lang="en-US" dirty="0">
              <a:solidFill>
                <a:srgbClr val="FFFFFF"/>
              </a:solidFill>
            </a:endParaRPr>
          </a:p>
        </p:txBody>
      </p:sp>
    </p:spTree>
    <p:extLst>
      <p:ext uri="{BB962C8B-B14F-4D97-AF65-F5344CB8AC3E}">
        <p14:creationId xmlns:p14="http://schemas.microsoft.com/office/powerpoint/2010/main" val="1920211037"/>
      </p:ext>
    </p:extLst>
  </p:cSld>
  <p:clrMapOvr>
    <a:masterClrMapping/>
  </p:clrMapOvr>
  <mc:AlternateContent xmlns:mc="http://schemas.openxmlformats.org/markup-compatibility/2006" xmlns:p14="http://schemas.microsoft.com/office/powerpoint/2010/main">
    <mc:Choice Requires="p14">
      <p:transition spd="slow" p14:dur="1500">
        <p:random/>
        <p:sndAc>
          <p:stSnd>
            <p:snd r:embed="rId2" name="chimes.wav"/>
          </p:stSnd>
        </p:sndAc>
      </p:transition>
    </mc:Choice>
    <mc:Fallback xmlns="">
      <p:transition spd="slow">
        <p:random/>
        <p:sndAc>
          <p:stSnd>
            <p:snd r:embed="rId6" name="chimes.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00"/>
                                        <p:tgtEl>
                                          <p:spTgt spid="3">
                                            <p:txEl>
                                              <p:pRg st="0" end="0"/>
                                            </p:txEl>
                                          </p:spTgt>
                                        </p:tgtEl>
                                      </p:cBhvr>
                                    </p:animEffect>
                                  </p:childTnLst>
                                </p:cTn>
                              </p:par>
                              <p:par>
                                <p:cTn id="14" presetID="42" presetClass="entr" presetSubtype="0"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1000"/>
                                        <p:tgtEl>
                                          <p:spTgt spid="3">
                                            <p:txEl>
                                              <p:pRg st="1" end="1"/>
                                            </p:txEl>
                                          </p:spTgt>
                                        </p:tgtEl>
                                      </p:cBhvr>
                                    </p:animEffect>
                                    <p:anim calcmode="lin" valueType="num">
                                      <p:cBhvr>
                                        <p:cTn id="1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1000"/>
                                        <p:tgtEl>
                                          <p:spTgt spid="3">
                                            <p:txEl>
                                              <p:pRg st="5" end="5"/>
                                            </p:txEl>
                                          </p:spTgt>
                                        </p:tgtEl>
                                      </p:cBhvr>
                                    </p:animEffect>
                                    <p:anim calcmode="lin" valueType="num">
                                      <p:cBhvr>
                                        <p:cTn id="3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32D9E-F451-8CAD-D870-5B0F9EF956E4}"/>
              </a:ext>
            </a:extLst>
          </p:cNvPr>
          <p:cNvSpPr>
            <a:spLocks noGrp="1"/>
          </p:cNvSpPr>
          <p:nvPr>
            <p:ph type="title"/>
          </p:nvPr>
        </p:nvSpPr>
        <p:spPr>
          <a:xfrm>
            <a:off x="680321" y="753228"/>
            <a:ext cx="9613861" cy="1080938"/>
          </a:xfrm>
        </p:spPr>
        <p:txBody>
          <a:bodyPr vert="horz" lIns="91440" tIns="45720" rIns="91440" bIns="45720" rtlCol="0">
            <a:normAutofit/>
          </a:bodyPr>
          <a:lstStyle/>
          <a:p>
            <a:r>
              <a:rPr lang="en-US" kern="1200">
                <a:latin typeface="+mj-lt"/>
                <a:ea typeface="+mj-ea"/>
                <a:cs typeface="+mj-cs"/>
              </a:rPr>
              <a:t>Contact Us</a:t>
            </a:r>
          </a:p>
        </p:txBody>
      </p:sp>
      <p:sp>
        <p:nvSpPr>
          <p:cNvPr id="9" name="Content Placeholder 8">
            <a:extLst>
              <a:ext uri="{FF2B5EF4-FFF2-40B4-BE49-F238E27FC236}">
                <a16:creationId xmlns:a16="http://schemas.microsoft.com/office/drawing/2014/main" id="{8899F670-D8C3-8D54-D94A-1B0FC664AE8F}"/>
              </a:ext>
            </a:extLst>
          </p:cNvPr>
          <p:cNvSpPr>
            <a:spLocks noGrp="1"/>
          </p:cNvSpPr>
          <p:nvPr>
            <p:ph idx="1"/>
          </p:nvPr>
        </p:nvSpPr>
        <p:spPr>
          <a:xfrm>
            <a:off x="680322" y="2336873"/>
            <a:ext cx="3489341" cy="3599316"/>
          </a:xfrm>
        </p:spPr>
        <p:txBody>
          <a:bodyPr>
            <a:normAutofit/>
          </a:bodyPr>
          <a:lstStyle/>
          <a:p>
            <a:r>
              <a:rPr lang="en-US" sz="1800" dirty="0"/>
              <a:t>In finding any website having contacting information is vital. Including all social media links which gives a query page for inputting name, email and message. </a:t>
            </a:r>
          </a:p>
        </p:txBody>
      </p:sp>
      <p:pic>
        <p:nvPicPr>
          <p:cNvPr id="5" name="Content Placeholder 4" descr="Graphical user interface, text, website&#10;&#10;Description automatically generated">
            <a:extLst>
              <a:ext uri="{FF2B5EF4-FFF2-40B4-BE49-F238E27FC236}">
                <a16:creationId xmlns:a16="http://schemas.microsoft.com/office/drawing/2014/main" id="{97F85534-9ADE-68F3-F28C-E9EE8B9078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295" y="2550014"/>
            <a:ext cx="5639886" cy="3172435"/>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280265310"/>
      </p:ext>
    </p:extLst>
  </p:cSld>
  <p:clrMapOvr>
    <a:masterClrMapping/>
  </p:clrMapOvr>
  <mc:AlternateContent xmlns:mc="http://schemas.openxmlformats.org/markup-compatibility/2006" xmlns:p14="http://schemas.microsoft.com/office/powerpoint/2010/main">
    <mc:Choice Requires="p14">
      <p:transition spd="slow" p14:dur="1500">
        <p:random/>
        <p:sndAc>
          <p:stSnd>
            <p:snd r:embed="rId2" name="chimes.wav"/>
          </p:stSnd>
        </p:sndAc>
      </p:transition>
    </mc:Choice>
    <mc:Fallback xmlns="">
      <p:transition spd="slow">
        <p:random/>
        <p:sndAc>
          <p:stSnd>
            <p:snd r:embed="rId4" name="chimes.wav"/>
          </p:stSnd>
        </p:sndAc>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DDCB3-8B04-37BF-60FB-B31F72C31655}"/>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754B91DE-9994-6FF4-4036-796714EB3B3D}"/>
              </a:ext>
            </a:extLst>
          </p:cNvPr>
          <p:cNvSpPr>
            <a:spLocks noGrp="1"/>
          </p:cNvSpPr>
          <p:nvPr>
            <p:ph idx="1"/>
          </p:nvPr>
        </p:nvSpPr>
        <p:spPr/>
        <p:txBody>
          <a:bodyPr/>
          <a:lstStyle/>
          <a:p>
            <a:r>
              <a:rPr lang="en-US" dirty="0"/>
              <a:t>Challenges are difficulties encountered when completing any task. There were many challenges faced when completing these designs. Some of which includes:</a:t>
            </a:r>
          </a:p>
          <a:p>
            <a:r>
              <a:rPr lang="en-US" dirty="0"/>
              <a:t>Ensuring that the colors, layout and position match in order to make the design coherent with other pages.</a:t>
            </a:r>
          </a:p>
          <a:p>
            <a:r>
              <a:rPr lang="en-US" dirty="0"/>
              <a:t>Ensuring that similar names doesn’t override the portion of the image for each page when sliding the pages</a:t>
            </a:r>
          </a:p>
          <a:p>
            <a:r>
              <a:rPr lang="en-US" dirty="0"/>
              <a:t>Re-editing sections using HTML format when conducting coding</a:t>
            </a:r>
          </a:p>
          <a:p>
            <a:endParaRPr lang="en-US" dirty="0"/>
          </a:p>
        </p:txBody>
      </p:sp>
    </p:spTree>
    <p:extLst>
      <p:ext uri="{BB962C8B-B14F-4D97-AF65-F5344CB8AC3E}">
        <p14:creationId xmlns:p14="http://schemas.microsoft.com/office/powerpoint/2010/main" val="3372392958"/>
      </p:ext>
    </p:extLst>
  </p:cSld>
  <p:clrMapOvr>
    <a:masterClrMapping/>
  </p:clrMapOvr>
  <mc:AlternateContent xmlns:mc="http://schemas.openxmlformats.org/markup-compatibility/2006" xmlns:p14="http://schemas.microsoft.com/office/powerpoint/2010/main">
    <mc:Choice Requires="p14">
      <p:transition spd="slow" p14:dur="1500">
        <p:random/>
        <p:sndAc>
          <p:stSnd>
            <p:snd r:embed="rId2" name="chimes.wav"/>
          </p:stSnd>
        </p:sndAc>
      </p:transition>
    </mc:Choice>
    <mc:Fallback xmlns="">
      <p:transition spd="slow">
        <p:random/>
        <p:sndAc>
          <p:stSnd>
            <p:snd r:embed="rId3" name="chimes.wav"/>
          </p:stSnd>
        </p:sndAc>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BAF43-6F72-DAE6-91D9-CE5B7CA96024}"/>
              </a:ext>
            </a:extLst>
          </p:cNvPr>
          <p:cNvSpPr>
            <a:spLocks noGrp="1"/>
          </p:cNvSpPr>
          <p:nvPr>
            <p:ph type="title"/>
          </p:nvPr>
        </p:nvSpPr>
        <p:spPr>
          <a:xfrm>
            <a:off x="680321" y="753228"/>
            <a:ext cx="9613861" cy="1080938"/>
          </a:xfrm>
        </p:spPr>
        <p:txBody>
          <a:bodyPr>
            <a:normAutofit/>
          </a:bodyPr>
          <a:lstStyle/>
          <a:p>
            <a:r>
              <a:rPr lang="en-US"/>
              <a:t>Lets review the website</a:t>
            </a:r>
          </a:p>
        </p:txBody>
      </p:sp>
      <p:sp>
        <p:nvSpPr>
          <p:cNvPr id="3" name="Content Placeholder 2">
            <a:extLst>
              <a:ext uri="{FF2B5EF4-FFF2-40B4-BE49-F238E27FC236}">
                <a16:creationId xmlns:a16="http://schemas.microsoft.com/office/drawing/2014/main" id="{D92D47F8-9D35-D595-4016-7F9C44E71692}"/>
              </a:ext>
            </a:extLst>
          </p:cNvPr>
          <p:cNvSpPr>
            <a:spLocks noGrp="1"/>
          </p:cNvSpPr>
          <p:nvPr>
            <p:ph idx="1"/>
          </p:nvPr>
        </p:nvSpPr>
        <p:spPr>
          <a:xfrm>
            <a:off x="3777672" y="2336873"/>
            <a:ext cx="6516509" cy="3599316"/>
          </a:xfrm>
        </p:spPr>
        <p:txBody>
          <a:bodyPr>
            <a:normAutofit/>
          </a:bodyPr>
          <a:lstStyle/>
          <a:p>
            <a:pPr marL="0" indent="0">
              <a:buNone/>
            </a:pPr>
            <a:r>
              <a:rPr lang="en-US" dirty="0"/>
              <a:t>The following link would lead you to our website;</a:t>
            </a:r>
          </a:p>
          <a:p>
            <a:pPr marL="0" indent="0">
              <a:buNone/>
            </a:pPr>
            <a:r>
              <a:rPr lang="en-US" dirty="0"/>
              <a:t>Link : </a:t>
            </a:r>
            <a:r>
              <a:rPr lang="en-US" dirty="0">
                <a:hlinkClick r:id="rId3" action="ppaction://hlinkfile"/>
              </a:rPr>
              <a:t>Mystic Computers</a:t>
            </a:r>
            <a:endParaRPr lang="en-US" dirty="0"/>
          </a:p>
          <a:p>
            <a:pPr marL="0" indent="0">
              <a:buNone/>
            </a:pPr>
            <a:endParaRPr lang="en-US" dirty="0"/>
          </a:p>
        </p:txBody>
      </p:sp>
      <p:pic>
        <p:nvPicPr>
          <p:cNvPr id="28" name="Picture 4" descr="Illuminated server room panel">
            <a:extLst>
              <a:ext uri="{FF2B5EF4-FFF2-40B4-BE49-F238E27FC236}">
                <a16:creationId xmlns:a16="http://schemas.microsoft.com/office/drawing/2014/main" id="{63ACF6A5-69F6-6493-51C5-F7423A38CCA9}"/>
              </a:ext>
            </a:extLst>
          </p:cNvPr>
          <p:cNvPicPr>
            <a:picLocks noChangeAspect="1"/>
          </p:cNvPicPr>
          <p:nvPr/>
        </p:nvPicPr>
        <p:blipFill rotWithShape="1">
          <a:blip r:embed="rId4"/>
          <a:srcRect l="21358" r="28696" b="3"/>
          <a:stretch/>
        </p:blipFill>
        <p:spPr>
          <a:xfrm>
            <a:off x="794325" y="2336872"/>
            <a:ext cx="2692907" cy="3598789"/>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4065012617"/>
      </p:ext>
    </p:extLst>
  </p:cSld>
  <p:clrMapOvr>
    <a:masterClrMapping/>
  </p:clrMapOvr>
  <mc:AlternateContent xmlns:mc="http://schemas.openxmlformats.org/markup-compatibility/2006" xmlns:p14="http://schemas.microsoft.com/office/powerpoint/2010/main">
    <mc:Choice Requires="p14">
      <p:transition spd="slow" p14:dur="1500">
        <p:random/>
        <p:sndAc>
          <p:stSnd>
            <p:snd r:embed="rId2" name="chimes.wav"/>
          </p:stSnd>
        </p:sndAc>
      </p:transition>
    </mc:Choice>
    <mc:Fallback xmlns="">
      <p:transition spd="slow">
        <p:random/>
        <p:sndAc>
          <p:stSnd>
            <p:snd r:embed="rId5" name="chimes.wav"/>
          </p:stSnd>
        </p:sndAc>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Picture 10">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3" name="Picture 12">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15" name="Rectangle 14">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Background pattern&#10;&#10;Description automatically generated with medium confidence">
            <a:extLst>
              <a:ext uri="{FF2B5EF4-FFF2-40B4-BE49-F238E27FC236}">
                <a16:creationId xmlns:a16="http://schemas.microsoft.com/office/drawing/2014/main" id="{3B9F2D39-1B6A-5C28-F21B-309026E48D89}"/>
              </a:ext>
            </a:extLst>
          </p:cNvPr>
          <p:cNvPicPr>
            <a:picLocks noChangeAspect="1"/>
          </p:cNvPicPr>
          <p:nvPr/>
        </p:nvPicPr>
        <p:blipFill rotWithShape="1">
          <a:blip r:embed="rId6"/>
          <a:srcRect l="6657" t="10679" r="2434"/>
          <a:stretch/>
        </p:blipFill>
        <p:spPr>
          <a:xfrm>
            <a:off x="-3176" y="10"/>
            <a:ext cx="12192000" cy="6857991"/>
          </a:xfrm>
          <a:prstGeom prst="rect">
            <a:avLst/>
          </a:prstGeom>
        </p:spPr>
      </p:pic>
      <p:sp>
        <p:nvSpPr>
          <p:cNvPr id="19" name="Rectangle 18">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F45F66F-DA2B-565A-C239-BB93C7C6F53F}"/>
              </a:ext>
            </a:extLst>
          </p:cNvPr>
          <p:cNvSpPr>
            <a:spLocks noGrp="1"/>
          </p:cNvSpPr>
          <p:nvPr>
            <p:ph type="title"/>
          </p:nvPr>
        </p:nvSpPr>
        <p:spPr>
          <a:xfrm>
            <a:off x="680322" y="4402667"/>
            <a:ext cx="8133478" cy="940240"/>
          </a:xfrm>
        </p:spPr>
        <p:txBody>
          <a:bodyPr vert="horz" lIns="91440" tIns="45720" rIns="91440" bIns="45720" rtlCol="0" anchor="b">
            <a:normAutofit/>
          </a:bodyPr>
          <a:lstStyle/>
          <a:p>
            <a:pPr algn="r"/>
            <a:r>
              <a:rPr lang="en-US" sz="4800"/>
              <a:t>End of our Presentation</a:t>
            </a:r>
          </a:p>
        </p:txBody>
      </p:sp>
      <p:sp>
        <p:nvSpPr>
          <p:cNvPr id="21" name="Rectangle 20">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8417653"/>
      </p:ext>
    </p:extLst>
  </p:cSld>
  <p:clrMapOvr>
    <a:masterClrMapping/>
  </p:clrMapOvr>
  <mc:AlternateContent xmlns:mc="http://schemas.openxmlformats.org/markup-compatibility/2006" xmlns:p14="http://schemas.microsoft.com/office/powerpoint/2010/main">
    <mc:Choice Requires="p14">
      <p:transition spd="slow" p14:dur="1500">
        <p:random/>
        <p:sndAc>
          <p:stSnd>
            <p:snd r:embed="rId2" name="chimes.wav"/>
          </p:stSnd>
        </p:sndAc>
      </p:transition>
    </mc:Choice>
    <mc:Fallback xmlns="">
      <p:transition spd="slow">
        <p:random/>
        <p:sndAc>
          <p:stSnd>
            <p:snd r:embed="rId9" name="chimes.wav"/>
          </p:stSnd>
        </p:sndAc>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92757-18C6-2621-1AF1-22277B945AC3}"/>
              </a:ext>
            </a:extLst>
          </p:cNvPr>
          <p:cNvSpPr>
            <a:spLocks noGrp="1"/>
          </p:cNvSpPr>
          <p:nvPr>
            <p:ph type="title"/>
          </p:nvPr>
        </p:nvSpPr>
        <p:spPr/>
        <p:txBody>
          <a:bodyPr/>
          <a:lstStyle/>
          <a:p>
            <a:r>
              <a:rPr lang="en-US" dirty="0"/>
              <a:t>Abstract </a:t>
            </a:r>
          </a:p>
        </p:txBody>
      </p:sp>
      <p:sp>
        <p:nvSpPr>
          <p:cNvPr id="3" name="Content Placeholder 2">
            <a:extLst>
              <a:ext uri="{FF2B5EF4-FFF2-40B4-BE49-F238E27FC236}">
                <a16:creationId xmlns:a16="http://schemas.microsoft.com/office/drawing/2014/main" id="{E6920AAE-E144-6586-262B-6CEA9B6BB94B}"/>
              </a:ext>
            </a:extLst>
          </p:cNvPr>
          <p:cNvSpPr>
            <a:spLocks noGrp="1"/>
          </p:cNvSpPr>
          <p:nvPr>
            <p:ph idx="1"/>
          </p:nvPr>
        </p:nvSpPr>
        <p:spPr/>
        <p:txBody>
          <a:bodyPr/>
          <a:lstStyle/>
          <a:p>
            <a:r>
              <a:rPr lang="en-US" dirty="0"/>
              <a:t>Websites are very crucial as they act as a guide to researchers in helping to find specific information. In this presentation information will be provided on the purpose, function, and design of our website. Followed by the difficulties that we experienced and a concise show of how the site functions.</a:t>
            </a:r>
          </a:p>
        </p:txBody>
      </p:sp>
    </p:spTree>
    <p:extLst>
      <p:ext uri="{BB962C8B-B14F-4D97-AF65-F5344CB8AC3E}">
        <p14:creationId xmlns:p14="http://schemas.microsoft.com/office/powerpoint/2010/main" val="1178849074"/>
      </p:ext>
    </p:extLst>
  </p:cSld>
  <p:clrMapOvr>
    <a:masterClrMapping/>
  </p:clrMapOvr>
  <mc:AlternateContent xmlns:mc="http://schemas.openxmlformats.org/markup-compatibility/2006" xmlns:p14="http://schemas.microsoft.com/office/powerpoint/2010/main">
    <mc:Choice Requires="p14">
      <p:transition spd="slow" p14:dur="1500">
        <p:random/>
        <p:sndAc>
          <p:stSnd>
            <p:snd r:embed="rId2" name="chimes.wav"/>
          </p:stSnd>
        </p:sndAc>
      </p:transition>
    </mc:Choice>
    <mc:Fallback xmlns="">
      <p:transition spd="slow">
        <p:random/>
        <p:sndAc>
          <p:stSnd>
            <p:snd r:embed="rId3" name="chimes.wav"/>
          </p:stSnd>
        </p:sndAc>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D6AE4-3806-E1DE-15FC-1218407A2375}"/>
              </a:ext>
            </a:extLst>
          </p:cNvPr>
          <p:cNvSpPr>
            <a:spLocks noGrp="1"/>
          </p:cNvSpPr>
          <p:nvPr>
            <p:ph type="title"/>
          </p:nvPr>
        </p:nvSpPr>
        <p:spPr/>
        <p:txBody>
          <a:bodyPr/>
          <a:lstStyle/>
          <a:p>
            <a:r>
              <a:rPr lang="en-US" dirty="0"/>
              <a:t>Objectives </a:t>
            </a:r>
          </a:p>
        </p:txBody>
      </p:sp>
      <p:sp>
        <p:nvSpPr>
          <p:cNvPr id="3" name="Content Placeholder 2">
            <a:extLst>
              <a:ext uri="{FF2B5EF4-FFF2-40B4-BE49-F238E27FC236}">
                <a16:creationId xmlns:a16="http://schemas.microsoft.com/office/drawing/2014/main" id="{0343E5E9-C74D-1D9A-2DA6-51AC9CB6F14D}"/>
              </a:ext>
            </a:extLst>
          </p:cNvPr>
          <p:cNvSpPr>
            <a:spLocks noGrp="1"/>
          </p:cNvSpPr>
          <p:nvPr>
            <p:ph idx="1"/>
          </p:nvPr>
        </p:nvSpPr>
        <p:spPr/>
        <p:txBody>
          <a:bodyPr/>
          <a:lstStyle/>
          <a:p>
            <a:r>
              <a:rPr lang="en-US" dirty="0"/>
              <a:t>At the end of our presentation you will be able to:</a:t>
            </a:r>
          </a:p>
          <a:p>
            <a:r>
              <a:rPr lang="en-US" dirty="0"/>
              <a:t>Understand the concepts of this website </a:t>
            </a:r>
          </a:p>
          <a:p>
            <a:r>
              <a:rPr lang="en-US" dirty="0"/>
              <a:t>The designs of this website </a:t>
            </a:r>
          </a:p>
          <a:p>
            <a:r>
              <a:rPr lang="en-US" dirty="0"/>
              <a:t>The description of each page and what it can do.</a:t>
            </a:r>
          </a:p>
          <a:p>
            <a:r>
              <a:rPr lang="en-US" dirty="0"/>
              <a:t>The challenges that we encountered in completion of this website</a:t>
            </a:r>
          </a:p>
          <a:p>
            <a:endParaRPr lang="en-US" dirty="0"/>
          </a:p>
          <a:p>
            <a:endParaRPr lang="en-US" dirty="0"/>
          </a:p>
        </p:txBody>
      </p:sp>
    </p:spTree>
    <p:extLst>
      <p:ext uri="{BB962C8B-B14F-4D97-AF65-F5344CB8AC3E}">
        <p14:creationId xmlns:p14="http://schemas.microsoft.com/office/powerpoint/2010/main" val="2741629461"/>
      </p:ext>
    </p:extLst>
  </p:cSld>
  <p:clrMapOvr>
    <a:masterClrMapping/>
  </p:clrMapOvr>
  <mc:AlternateContent xmlns:mc="http://schemas.openxmlformats.org/markup-compatibility/2006" xmlns:p14="http://schemas.microsoft.com/office/powerpoint/2010/main">
    <mc:Choice Requires="p14">
      <p:transition spd="slow" p14:dur="1500">
        <p:random/>
        <p:sndAc>
          <p:stSnd>
            <p:snd r:embed="rId2" name="chimes.wav"/>
          </p:stSnd>
        </p:sndAc>
      </p:transition>
    </mc:Choice>
    <mc:Fallback xmlns="">
      <p:transition spd="slow">
        <p:random/>
        <p:sndAc>
          <p:stSnd>
            <p:snd r:embed="rId3" name="chimes.wav"/>
          </p:stSnd>
        </p:sndAc>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3" name="Rectangle 32">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37" name="Rectangle 36">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1C0FF30-9ACE-9DD8-E416-0D6A34804115}"/>
              </a:ext>
            </a:extLst>
          </p:cNvPr>
          <p:cNvSpPr>
            <a:spLocks noGrp="1"/>
          </p:cNvSpPr>
          <p:nvPr>
            <p:ph type="title"/>
          </p:nvPr>
        </p:nvSpPr>
        <p:spPr>
          <a:xfrm>
            <a:off x="452624" y="2078517"/>
            <a:ext cx="3739279" cy="2661052"/>
          </a:xfrm>
        </p:spPr>
        <p:txBody>
          <a:bodyPr>
            <a:normAutofit/>
          </a:bodyPr>
          <a:lstStyle/>
          <a:p>
            <a:pPr algn="r"/>
            <a:r>
              <a:rPr lang="en-US" sz="4400" dirty="0"/>
              <a:t>Concept</a:t>
            </a:r>
          </a:p>
        </p:txBody>
      </p:sp>
      <p:graphicFrame>
        <p:nvGraphicFramePr>
          <p:cNvPr id="25" name="Content Placeholder 2">
            <a:extLst>
              <a:ext uri="{FF2B5EF4-FFF2-40B4-BE49-F238E27FC236}">
                <a16:creationId xmlns:a16="http://schemas.microsoft.com/office/drawing/2014/main" id="{CCD7D3A9-38D5-7E47-DD7F-505887F11411}"/>
              </a:ext>
            </a:extLst>
          </p:cNvPr>
          <p:cNvGraphicFramePr>
            <a:graphicFrameLocks noGrp="1"/>
          </p:cNvGraphicFramePr>
          <p:nvPr>
            <p:ph idx="1"/>
            <p:extLst>
              <p:ext uri="{D42A27DB-BD31-4B8C-83A1-F6EECF244321}">
                <p14:modId xmlns:p14="http://schemas.microsoft.com/office/powerpoint/2010/main" val="1693596987"/>
              </p:ext>
            </p:extLst>
          </p:nvPr>
        </p:nvGraphicFramePr>
        <p:xfrm>
          <a:off x="5284788" y="639763"/>
          <a:ext cx="6261100" cy="55784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890468944"/>
      </p:ext>
    </p:extLst>
  </p:cSld>
  <p:clrMapOvr>
    <a:masterClrMapping/>
  </p:clrMapOvr>
  <mc:AlternateContent xmlns:mc="http://schemas.openxmlformats.org/markup-compatibility/2006" xmlns:p14="http://schemas.microsoft.com/office/powerpoint/2010/main">
    <mc:Choice Requires="p14">
      <p:transition spd="slow" p14:dur="1500">
        <p:random/>
        <p:sndAc>
          <p:stSnd>
            <p:snd r:embed="rId2" name="chimes.wav"/>
          </p:stSnd>
        </p:sndAc>
      </p:transition>
    </mc:Choice>
    <mc:Fallback xmlns="">
      <p:transition spd="slow">
        <p:random/>
        <p:sndAc>
          <p:stSnd>
            <p:snd r:embed="rId10" name="chimes.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heel(1)">
                                      <p:cBhvr>
                                        <p:cTn id="12"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25"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6" name="Picture 7">
            <a:extLst>
              <a:ext uri="{FF2B5EF4-FFF2-40B4-BE49-F238E27FC236}">
                <a16:creationId xmlns:a16="http://schemas.microsoft.com/office/drawing/2014/main" id="{AC3E6C53-102E-4ACA-BCBB-3CC973B994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7" name="Picture 9">
            <a:extLst>
              <a:ext uri="{FF2B5EF4-FFF2-40B4-BE49-F238E27FC236}">
                <a16:creationId xmlns:a16="http://schemas.microsoft.com/office/drawing/2014/main" id="{17B2B42C-0777-4D6E-9432-535281803A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28" name="Picture 11">
            <a:extLst>
              <a:ext uri="{FF2B5EF4-FFF2-40B4-BE49-F238E27FC236}">
                <a16:creationId xmlns:a16="http://schemas.microsoft.com/office/drawing/2014/main" id="{EFEAAB60-93E2-4DC6-99AC-939637BCE8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29" name="Rectangle 13">
            <a:extLst>
              <a:ext uri="{FF2B5EF4-FFF2-40B4-BE49-F238E27FC236}">
                <a16:creationId xmlns:a16="http://schemas.microsoft.com/office/drawing/2014/main" id="{7EF5ECB8-D49C-48FB-A93E-88EB2FFDF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15">
            <a:extLst>
              <a:ext uri="{FF2B5EF4-FFF2-40B4-BE49-F238E27FC236}">
                <a16:creationId xmlns:a16="http://schemas.microsoft.com/office/drawing/2014/main" id="{411B77A2-BD5C-432D-B52E-C12612C74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1" name="Rectangle 17">
            <a:extLst>
              <a:ext uri="{FF2B5EF4-FFF2-40B4-BE49-F238E27FC236}">
                <a16:creationId xmlns:a16="http://schemas.microsoft.com/office/drawing/2014/main" id="{1DB71C54-63C1-4B83-8324-BBCEC579C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9">
            <a:extLst>
              <a:ext uri="{FF2B5EF4-FFF2-40B4-BE49-F238E27FC236}">
                <a16:creationId xmlns:a16="http://schemas.microsoft.com/office/drawing/2014/main" id="{5D15D940-E187-4030-B313-FDC84AE67B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3046" y="0"/>
            <a:ext cx="406895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50EFD6D3-9862-A97E-3B03-48C4A45B75DB}"/>
              </a:ext>
            </a:extLst>
          </p:cNvPr>
          <p:cNvSpPr>
            <a:spLocks noGrp="1"/>
          </p:cNvSpPr>
          <p:nvPr>
            <p:ph idx="1"/>
          </p:nvPr>
        </p:nvSpPr>
        <p:spPr>
          <a:xfrm>
            <a:off x="9292902" y="1286929"/>
            <a:ext cx="2216031" cy="4284129"/>
          </a:xfrm>
        </p:spPr>
        <p:txBody>
          <a:bodyPr vert="horz" lIns="91440" tIns="45720" rIns="91440" bIns="45720" rtlCol="0" anchor="ctr">
            <a:normAutofit/>
          </a:bodyPr>
          <a:lstStyle/>
          <a:p>
            <a:pPr marL="0" indent="0">
              <a:buNone/>
            </a:pPr>
            <a:r>
              <a:rPr lang="en-US" sz="2800">
                <a:solidFill>
                  <a:srgbClr val="FFFFFF"/>
                </a:solidFill>
              </a:rPr>
              <a:t>Lets review a JPG design of each page. </a:t>
            </a:r>
          </a:p>
        </p:txBody>
      </p:sp>
      <p:sp>
        <p:nvSpPr>
          <p:cNvPr id="33" name="Rectangle 21">
            <a:extLst>
              <a:ext uri="{FF2B5EF4-FFF2-40B4-BE49-F238E27FC236}">
                <a16:creationId xmlns:a16="http://schemas.microsoft.com/office/drawing/2014/main" id="{76E38F34-66D8-4203-B16C-14AC20248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89680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B3F94F7-EC94-2B64-A7D3-162D503CE1D4}"/>
              </a:ext>
            </a:extLst>
          </p:cNvPr>
          <p:cNvSpPr>
            <a:spLocks noGrp="1"/>
          </p:cNvSpPr>
          <p:nvPr>
            <p:ph type="title"/>
          </p:nvPr>
        </p:nvSpPr>
        <p:spPr>
          <a:xfrm>
            <a:off x="643467" y="1286929"/>
            <a:ext cx="7674983" cy="4284129"/>
          </a:xfrm>
        </p:spPr>
        <p:txBody>
          <a:bodyPr vert="horz" lIns="91440" tIns="45720" rIns="91440" bIns="45720" rtlCol="0" anchor="ctr">
            <a:normAutofit/>
          </a:bodyPr>
          <a:lstStyle/>
          <a:p>
            <a:pPr algn="r"/>
            <a:r>
              <a:rPr lang="en-US" sz="8000"/>
              <a:t>Design</a:t>
            </a:r>
          </a:p>
        </p:txBody>
      </p:sp>
    </p:spTree>
    <p:extLst>
      <p:ext uri="{BB962C8B-B14F-4D97-AF65-F5344CB8AC3E}">
        <p14:creationId xmlns:p14="http://schemas.microsoft.com/office/powerpoint/2010/main" val="2176969910"/>
      </p:ext>
    </p:extLst>
  </p:cSld>
  <p:clrMapOvr>
    <a:masterClrMapping/>
  </p:clrMapOvr>
  <mc:AlternateContent xmlns:mc="http://schemas.openxmlformats.org/markup-compatibility/2006" xmlns:p14="http://schemas.microsoft.com/office/powerpoint/2010/main">
    <mc:Choice Requires="p14">
      <p:transition spd="slow" p14:dur="1500">
        <p:random/>
        <p:sndAc>
          <p:stSnd>
            <p:snd r:embed="rId2" name="chimes.wav"/>
          </p:stSnd>
        </p:sndAc>
      </p:transition>
    </mc:Choice>
    <mc:Fallback xmlns="">
      <p:transition spd="slow">
        <p:random/>
        <p:sndAc>
          <p:stSnd>
            <p:snd r:embed="rId6" name="chimes.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4EB4C-1823-5346-5302-767CCE123359}"/>
              </a:ext>
            </a:extLst>
          </p:cNvPr>
          <p:cNvSpPr>
            <a:spLocks noGrp="1"/>
          </p:cNvSpPr>
          <p:nvPr>
            <p:ph type="title"/>
          </p:nvPr>
        </p:nvSpPr>
        <p:spPr>
          <a:xfrm>
            <a:off x="680321" y="753228"/>
            <a:ext cx="9613861" cy="1080938"/>
          </a:xfrm>
        </p:spPr>
        <p:txBody>
          <a:bodyPr vert="horz" lIns="91440" tIns="45720" rIns="91440" bIns="45720" rtlCol="0">
            <a:normAutofit/>
          </a:bodyPr>
          <a:lstStyle/>
          <a:p>
            <a:r>
              <a:rPr lang="en-US" kern="1200">
                <a:latin typeface="+mj-lt"/>
                <a:ea typeface="+mj-ea"/>
                <a:cs typeface="+mj-cs"/>
              </a:rPr>
              <a:t>Home</a:t>
            </a:r>
          </a:p>
        </p:txBody>
      </p:sp>
      <p:sp>
        <p:nvSpPr>
          <p:cNvPr id="9" name="Content Placeholder 8">
            <a:extLst>
              <a:ext uri="{FF2B5EF4-FFF2-40B4-BE49-F238E27FC236}">
                <a16:creationId xmlns:a16="http://schemas.microsoft.com/office/drawing/2014/main" id="{3E38EC93-1321-9705-C396-045BC3EE066A}"/>
              </a:ext>
            </a:extLst>
          </p:cNvPr>
          <p:cNvSpPr>
            <a:spLocks noGrp="1"/>
          </p:cNvSpPr>
          <p:nvPr>
            <p:ph idx="1"/>
          </p:nvPr>
        </p:nvSpPr>
        <p:spPr>
          <a:xfrm>
            <a:off x="680322" y="2336873"/>
            <a:ext cx="3489341" cy="3599316"/>
          </a:xfrm>
        </p:spPr>
        <p:txBody>
          <a:bodyPr>
            <a:normAutofit/>
          </a:bodyPr>
          <a:lstStyle/>
          <a:p>
            <a:r>
              <a:rPr lang="en-US" sz="1800" dirty="0"/>
              <a:t>The landing page is the fundamental page of our site, it shows the latest arrangements and advancements of what is </a:t>
            </a:r>
            <a:r>
              <a:rPr lang="en-US" sz="1800" dirty="0" err="1"/>
              <a:t>avaliabe</a:t>
            </a:r>
            <a:r>
              <a:rPr lang="en-US" sz="1800" dirty="0"/>
              <a:t>. It additionally show the surveys that we got from our clients.</a:t>
            </a:r>
          </a:p>
        </p:txBody>
      </p:sp>
      <p:pic>
        <p:nvPicPr>
          <p:cNvPr id="5" name="Content Placeholder 4" descr="A screenshot of a computer&#10;&#10;Description automatically generated with low confidence">
            <a:extLst>
              <a:ext uri="{FF2B5EF4-FFF2-40B4-BE49-F238E27FC236}">
                <a16:creationId xmlns:a16="http://schemas.microsoft.com/office/drawing/2014/main" id="{C7FEA791-58C4-E7DA-3DF3-E9CCDDCBA2DF}"/>
              </a:ext>
            </a:extLst>
          </p:cNvPr>
          <p:cNvPicPr>
            <a:picLocks noChangeAspect="1"/>
          </p:cNvPicPr>
          <p:nvPr/>
        </p:nvPicPr>
        <p:blipFill rotWithShape="1">
          <a:blip r:embed="rId3">
            <a:extLst>
              <a:ext uri="{28A0092B-C50C-407E-A947-70E740481C1C}">
                <a14:useLocalDpi xmlns:a14="http://schemas.microsoft.com/office/drawing/2010/main" val="0"/>
              </a:ext>
            </a:extLst>
          </a:blip>
          <a:srcRect l="7255" r="8945" b="-2"/>
          <a:stretch/>
        </p:blipFill>
        <p:spPr>
          <a:xfrm>
            <a:off x="4932783" y="2222093"/>
            <a:ext cx="5361399" cy="3598863"/>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475024650"/>
      </p:ext>
    </p:extLst>
  </p:cSld>
  <p:clrMapOvr>
    <a:masterClrMapping/>
  </p:clrMapOvr>
  <mc:AlternateContent xmlns:mc="http://schemas.openxmlformats.org/markup-compatibility/2006" xmlns:p14="http://schemas.microsoft.com/office/powerpoint/2010/main">
    <mc:Choice Requires="p14">
      <p:transition spd="slow" p14:dur="1500">
        <p:random/>
        <p:sndAc>
          <p:stSnd>
            <p:snd r:embed="rId2" name="chimes.wav"/>
          </p:stSnd>
        </p:sndAc>
      </p:transition>
    </mc:Choice>
    <mc:Fallback xmlns="">
      <p:transition spd="slow">
        <p:random/>
        <p:sndAc>
          <p:stSnd>
            <p:snd r:embed="rId4" name="chimes.wav"/>
          </p:stSnd>
        </p:sndAc>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21EAB-B0F9-4A74-DA74-39FAA22B511A}"/>
              </a:ext>
            </a:extLst>
          </p:cNvPr>
          <p:cNvSpPr>
            <a:spLocks noGrp="1"/>
          </p:cNvSpPr>
          <p:nvPr>
            <p:ph type="title"/>
          </p:nvPr>
        </p:nvSpPr>
        <p:spPr>
          <a:xfrm>
            <a:off x="680321" y="753228"/>
            <a:ext cx="9613861" cy="1080938"/>
          </a:xfrm>
        </p:spPr>
        <p:txBody>
          <a:bodyPr vert="horz" lIns="91440" tIns="45720" rIns="91440" bIns="45720" rtlCol="0">
            <a:normAutofit/>
          </a:bodyPr>
          <a:lstStyle/>
          <a:p>
            <a:r>
              <a:rPr lang="en-US" kern="1200">
                <a:latin typeface="+mj-lt"/>
                <a:ea typeface="+mj-ea"/>
                <a:cs typeface="+mj-cs"/>
              </a:rPr>
              <a:t>Category</a:t>
            </a:r>
          </a:p>
        </p:txBody>
      </p:sp>
      <p:sp>
        <p:nvSpPr>
          <p:cNvPr id="9" name="Content Placeholder 8">
            <a:extLst>
              <a:ext uri="{FF2B5EF4-FFF2-40B4-BE49-F238E27FC236}">
                <a16:creationId xmlns:a16="http://schemas.microsoft.com/office/drawing/2014/main" id="{D1A49420-BAD7-6C69-C815-24313A22598C}"/>
              </a:ext>
            </a:extLst>
          </p:cNvPr>
          <p:cNvSpPr>
            <a:spLocks noGrp="1"/>
          </p:cNvSpPr>
          <p:nvPr>
            <p:ph idx="1"/>
          </p:nvPr>
        </p:nvSpPr>
        <p:spPr>
          <a:xfrm>
            <a:off x="680322" y="2336873"/>
            <a:ext cx="3489341" cy="3599316"/>
          </a:xfrm>
        </p:spPr>
        <p:txBody>
          <a:bodyPr>
            <a:normAutofit/>
          </a:bodyPr>
          <a:lstStyle/>
          <a:p>
            <a:r>
              <a:rPr lang="en-US" sz="1800" dirty="0"/>
              <a:t>The section of any website which follows the home page is called “ category”. This involves the channels, additionally, it sort choices for various </a:t>
            </a:r>
            <a:r>
              <a:rPr lang="en-US" sz="1800" dirty="0" err="1"/>
              <a:t>items,which</a:t>
            </a:r>
            <a:r>
              <a:rPr lang="en-US" sz="1800" dirty="0"/>
              <a:t> gives the option to quickly find any search desired. </a:t>
            </a:r>
          </a:p>
        </p:txBody>
      </p:sp>
      <p:pic>
        <p:nvPicPr>
          <p:cNvPr id="5" name="Content Placeholder 4" descr="Graphical user interface, website&#10;&#10;Description automatically generated">
            <a:extLst>
              <a:ext uri="{FF2B5EF4-FFF2-40B4-BE49-F238E27FC236}">
                <a16:creationId xmlns:a16="http://schemas.microsoft.com/office/drawing/2014/main" id="{1E9E5E75-EE7E-1175-A01F-CF9B4D2F492A}"/>
              </a:ext>
            </a:extLst>
          </p:cNvPr>
          <p:cNvPicPr>
            <a:picLocks noChangeAspect="1"/>
          </p:cNvPicPr>
          <p:nvPr/>
        </p:nvPicPr>
        <p:blipFill rotWithShape="1">
          <a:blip r:embed="rId3">
            <a:extLst>
              <a:ext uri="{28A0092B-C50C-407E-A947-70E740481C1C}">
                <a14:useLocalDpi xmlns:a14="http://schemas.microsoft.com/office/drawing/2010/main" val="0"/>
              </a:ext>
            </a:extLst>
          </a:blip>
          <a:srcRect l="1838" r="14362" b="-2"/>
          <a:stretch/>
        </p:blipFill>
        <p:spPr>
          <a:xfrm>
            <a:off x="4793538" y="2336800"/>
            <a:ext cx="5361400" cy="3598863"/>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651588862"/>
      </p:ext>
    </p:extLst>
  </p:cSld>
  <p:clrMapOvr>
    <a:masterClrMapping/>
  </p:clrMapOvr>
  <mc:AlternateContent xmlns:mc="http://schemas.openxmlformats.org/markup-compatibility/2006" xmlns:p14="http://schemas.microsoft.com/office/powerpoint/2010/main">
    <mc:Choice Requires="p14">
      <p:transition spd="slow" p14:dur="1500">
        <p:random/>
        <p:sndAc>
          <p:stSnd>
            <p:snd r:embed="rId2" name="chimes.wav"/>
          </p:stSnd>
        </p:sndAc>
      </p:transition>
    </mc:Choice>
    <mc:Fallback xmlns="">
      <p:transition spd="slow">
        <p:random/>
        <p:sndAc>
          <p:stSnd>
            <p:snd r:embed="rId4" name="chimes.wav"/>
          </p:stSnd>
        </p:sndAc>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6" name="Rectangle 15">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7A0847B-5AEE-1174-375E-93A1BE1371CA}"/>
              </a:ext>
            </a:extLst>
          </p:cNvPr>
          <p:cNvSpPr>
            <a:spLocks noGrp="1"/>
          </p:cNvSpPr>
          <p:nvPr>
            <p:ph type="title"/>
          </p:nvPr>
        </p:nvSpPr>
        <p:spPr>
          <a:xfrm>
            <a:off x="680321" y="753228"/>
            <a:ext cx="4136123" cy="1080938"/>
          </a:xfrm>
        </p:spPr>
        <p:txBody>
          <a:bodyPr vert="horz" lIns="91440" tIns="45720" rIns="91440" bIns="45720" rtlCol="0">
            <a:normAutofit/>
          </a:bodyPr>
          <a:lstStyle/>
          <a:p>
            <a:r>
              <a:rPr lang="en-US" sz="2400"/>
              <a:t>Profile</a:t>
            </a:r>
          </a:p>
        </p:txBody>
      </p:sp>
      <p:pic>
        <p:nvPicPr>
          <p:cNvPr id="20" name="Picture 19">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9" name="Content Placeholder 8">
            <a:extLst>
              <a:ext uri="{FF2B5EF4-FFF2-40B4-BE49-F238E27FC236}">
                <a16:creationId xmlns:a16="http://schemas.microsoft.com/office/drawing/2014/main" id="{8F17A023-D689-744E-7E40-36858AC15419}"/>
              </a:ext>
            </a:extLst>
          </p:cNvPr>
          <p:cNvSpPr>
            <a:spLocks noGrp="1"/>
          </p:cNvSpPr>
          <p:nvPr>
            <p:ph idx="1"/>
          </p:nvPr>
        </p:nvSpPr>
        <p:spPr>
          <a:xfrm>
            <a:off x="680321" y="2336873"/>
            <a:ext cx="3656289" cy="3599316"/>
          </a:xfrm>
        </p:spPr>
        <p:txBody>
          <a:bodyPr>
            <a:normAutofit/>
          </a:bodyPr>
          <a:lstStyle/>
          <a:p>
            <a:r>
              <a:rPr lang="en-US" sz="2000" dirty="0"/>
              <a:t>Profile maybe defined as the outline of something, on this page of any website users may find a description, mission statement and the dedicated developers of this  website </a:t>
            </a:r>
          </a:p>
        </p:txBody>
      </p:sp>
      <p:pic>
        <p:nvPicPr>
          <p:cNvPr id="5" name="Content Placeholder 4" descr="Graphical user interface, website&#10;&#10;Description automatically generated">
            <a:extLst>
              <a:ext uri="{FF2B5EF4-FFF2-40B4-BE49-F238E27FC236}">
                <a16:creationId xmlns:a16="http://schemas.microsoft.com/office/drawing/2014/main" id="{0256ACB3-1E9F-4F1C-8940-71DE0B0E577A}"/>
              </a:ext>
            </a:extLst>
          </p:cNvPr>
          <p:cNvPicPr>
            <a:picLocks noChangeAspect="1"/>
          </p:cNvPicPr>
          <p:nvPr/>
        </p:nvPicPr>
        <p:blipFill rotWithShape="1">
          <a:blip r:embed="rId5">
            <a:extLst>
              <a:ext uri="{28A0092B-C50C-407E-A947-70E740481C1C}">
                <a14:useLocalDpi xmlns:a14="http://schemas.microsoft.com/office/drawing/2010/main" val="0"/>
              </a:ext>
            </a:extLst>
          </a:blip>
          <a:srcRect l="19724" r="13520"/>
          <a:stretch/>
        </p:blipFill>
        <p:spPr>
          <a:xfrm>
            <a:off x="5276090" y="787603"/>
            <a:ext cx="6269479" cy="5282793"/>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4209273138"/>
      </p:ext>
    </p:extLst>
  </p:cSld>
  <p:clrMapOvr>
    <a:masterClrMapping/>
  </p:clrMapOvr>
  <mc:AlternateContent xmlns:mc="http://schemas.openxmlformats.org/markup-compatibility/2006" xmlns:p14="http://schemas.microsoft.com/office/powerpoint/2010/main">
    <mc:Choice Requires="p14">
      <p:transition spd="slow" p14:dur="1500">
        <p:random/>
        <p:sndAc>
          <p:stSnd>
            <p:snd r:embed="rId2" name="chimes.wav"/>
          </p:stSnd>
        </p:sndAc>
      </p:transition>
    </mc:Choice>
    <mc:Fallback xmlns="">
      <p:transition spd="slow">
        <p:random/>
        <p:sndAc>
          <p:stSnd>
            <p:snd r:embed="rId6" name="chimes.wav"/>
          </p:stSnd>
        </p:sndAc>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6" name="Rectangle 15">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3356900-AD21-BB9E-3098-0937435D1DF6}"/>
              </a:ext>
            </a:extLst>
          </p:cNvPr>
          <p:cNvSpPr>
            <a:spLocks noGrp="1"/>
          </p:cNvSpPr>
          <p:nvPr>
            <p:ph type="title"/>
          </p:nvPr>
        </p:nvSpPr>
        <p:spPr>
          <a:xfrm>
            <a:off x="680321" y="753228"/>
            <a:ext cx="4136123" cy="1080938"/>
          </a:xfrm>
        </p:spPr>
        <p:txBody>
          <a:bodyPr vert="horz" lIns="91440" tIns="45720" rIns="91440" bIns="45720" rtlCol="0">
            <a:normAutofit/>
          </a:bodyPr>
          <a:lstStyle/>
          <a:p>
            <a:r>
              <a:rPr lang="en-US" sz="2400" kern="1200">
                <a:latin typeface="+mj-lt"/>
                <a:ea typeface="+mj-ea"/>
                <a:cs typeface="+mj-cs"/>
              </a:rPr>
              <a:t>Order</a:t>
            </a:r>
          </a:p>
        </p:txBody>
      </p:sp>
      <p:pic>
        <p:nvPicPr>
          <p:cNvPr id="20" name="Picture 19">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9" name="Content Placeholder 8">
            <a:extLst>
              <a:ext uri="{FF2B5EF4-FFF2-40B4-BE49-F238E27FC236}">
                <a16:creationId xmlns:a16="http://schemas.microsoft.com/office/drawing/2014/main" id="{D9BD6292-FEF0-0FD9-5058-142250DF6DC5}"/>
              </a:ext>
            </a:extLst>
          </p:cNvPr>
          <p:cNvSpPr>
            <a:spLocks noGrp="1"/>
          </p:cNvSpPr>
          <p:nvPr>
            <p:ph idx="1"/>
          </p:nvPr>
        </p:nvSpPr>
        <p:spPr>
          <a:xfrm>
            <a:off x="680321" y="2336873"/>
            <a:ext cx="3656289" cy="3599316"/>
          </a:xfrm>
        </p:spPr>
        <p:txBody>
          <a:bodyPr>
            <a:normAutofit/>
          </a:bodyPr>
          <a:lstStyle/>
          <a:p>
            <a:r>
              <a:rPr lang="en-US" sz="1400" dirty="0"/>
              <a:t>This page gives additional details of an item once its selected. Details such as cost, description, and a mean to purchase the item. </a:t>
            </a:r>
          </a:p>
          <a:p>
            <a:endParaRPr lang="en-US" sz="1400" dirty="0"/>
          </a:p>
        </p:txBody>
      </p:sp>
      <p:pic>
        <p:nvPicPr>
          <p:cNvPr id="5" name="Content Placeholder 4" descr="Graphical user interface, website&#10;&#10;Description automatically generated">
            <a:extLst>
              <a:ext uri="{FF2B5EF4-FFF2-40B4-BE49-F238E27FC236}">
                <a16:creationId xmlns:a16="http://schemas.microsoft.com/office/drawing/2014/main" id="{44AFD088-21D4-8F0B-0F18-020DA44CE5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6090" y="1665709"/>
            <a:ext cx="6269479" cy="3526581"/>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672099672"/>
      </p:ext>
    </p:extLst>
  </p:cSld>
  <p:clrMapOvr>
    <a:masterClrMapping/>
  </p:clrMapOvr>
  <mc:AlternateContent xmlns:mc="http://schemas.openxmlformats.org/markup-compatibility/2006" xmlns:p14="http://schemas.microsoft.com/office/powerpoint/2010/main">
    <mc:Choice Requires="p14">
      <p:transition spd="slow" p14:dur="1500">
        <p:random/>
        <p:sndAc>
          <p:stSnd>
            <p:snd r:embed="rId2" name="chimes.wav"/>
          </p:stSnd>
        </p:sndAc>
      </p:transition>
    </mc:Choice>
    <mc:Fallback xmlns="">
      <p:transition spd="slow">
        <p:random/>
        <p:sndAc>
          <p:stSnd>
            <p:snd r:embed="rId6" name="chimes.wav"/>
          </p:stSnd>
        </p:sndAc>
      </p:transition>
    </mc:Fallback>
  </mc:AlternateContent>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TM04033917[[fn=Berlin]]</Template>
  <TotalTime>179</TotalTime>
  <Words>446</Words>
  <Application>Microsoft Office PowerPoint</Application>
  <PresentationFormat>Widescreen</PresentationFormat>
  <Paragraphs>39</Paragraphs>
  <Slides>13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Trebuchet MS</vt:lpstr>
      <vt:lpstr>Berlin</vt:lpstr>
      <vt:lpstr> Introduction to Graphical Design </vt:lpstr>
      <vt:lpstr>Abstract </vt:lpstr>
      <vt:lpstr>Objectives </vt:lpstr>
      <vt:lpstr>Concept</vt:lpstr>
      <vt:lpstr>Design</vt:lpstr>
      <vt:lpstr>Home</vt:lpstr>
      <vt:lpstr>Category</vt:lpstr>
      <vt:lpstr>Profile</vt:lpstr>
      <vt:lpstr>Order</vt:lpstr>
      <vt:lpstr>Contact Us</vt:lpstr>
      <vt:lpstr>Challenges</vt:lpstr>
      <vt:lpstr>Lets review the website</vt:lpstr>
      <vt:lpstr>End of our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Introduction to Graphical Design </dc:title>
  <dc:creator>Jamario Downer</dc:creator>
  <cp:lastModifiedBy>Glendon Hill</cp:lastModifiedBy>
  <cp:revision>3</cp:revision>
  <dcterms:created xsi:type="dcterms:W3CDTF">2022-12-17T09:31:13Z</dcterms:created>
  <dcterms:modified xsi:type="dcterms:W3CDTF">2022-12-17T13:08:02Z</dcterms:modified>
</cp:coreProperties>
</file>